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97" r:id="rId2"/>
    <p:sldMasterId id="2147483685" r:id="rId3"/>
    <p:sldMasterId id="2147483673" r:id="rId4"/>
    <p:sldMasterId id="2147483661" r:id="rId5"/>
  </p:sldMasterIdLst>
  <p:notesMasterIdLst>
    <p:notesMasterId r:id="rId18"/>
  </p:notesMasterIdLst>
  <p:handoutMasterIdLst>
    <p:handoutMasterId r:id="rId19"/>
  </p:handoutMasterIdLst>
  <p:sldIdLst>
    <p:sldId id="454" r:id="rId6"/>
    <p:sldId id="447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3" r:id="rId16"/>
    <p:sldId id="524" r:id="rId17"/>
  </p:sldIdLst>
  <p:sldSz cx="9144000" cy="5145088"/>
  <p:notesSz cx="9947275" cy="6858000"/>
  <p:custShowLst>
    <p:custShow name="Општ дел" id="0">
      <p:sldLst/>
    </p:custShow>
    <p:custShow name="Сите слајдови со повторување" id="1">
      <p:sldLst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</p:sldLst>
    </p:custShow>
  </p:custShowLst>
  <p:defaultTextStyle>
    <a:defPPr>
      <a:defRPr lang="mk-M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00"/>
    <a:srgbClr val="F78609"/>
    <a:srgbClr val="99CC00"/>
    <a:srgbClr val="FFFF99"/>
    <a:srgbClr val="FF0066"/>
    <a:srgbClr val="FF9966"/>
    <a:srgbClr val="EAEAEA"/>
    <a:srgbClr val="F8F8F8"/>
    <a:srgbClr val="769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96085" autoAdjust="0"/>
  </p:normalViewPr>
  <p:slideViewPr>
    <p:cSldViewPr>
      <p:cViewPr>
        <p:scale>
          <a:sx n="80" d="100"/>
          <a:sy n="80" d="100"/>
        </p:scale>
        <p:origin x="-954" y="-32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392" y="-72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D2AC5-D097-4E0D-BB4C-217769228D2B}" type="datetimeFigureOut">
              <a:rPr lang="en-GB"/>
              <a:pPr>
                <a:defRPr/>
              </a:pPr>
              <a:t>24/12/2015</a:t>
            </a:fld>
            <a:endParaRPr lang="en-GB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0BB207-8C98-4A3B-9C0D-C045F144B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8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B81BFE-E975-45C0-9E26-9CF543B11945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14350"/>
            <a:ext cx="4570413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B438140-1FC9-4F1A-B0B9-D2EC85C7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6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5. International gas conference, Sarajevo 2012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7F24-4200-4BFE-A99A-F360F4A2EC85}" type="datetimeFigureOut">
              <a:rPr lang="mk-MK" smtClean="0"/>
              <a:pPr>
                <a:defRPr/>
              </a:pPr>
              <a:t>24.12.2015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13CB7-B825-4E58-8A2E-1E28CFFD2F91}" type="slidenum">
              <a:rPr lang="mk-MK" smtClean="0"/>
              <a:pPr>
                <a:defRPr/>
              </a:pPr>
              <a:t>‹#›</a:t>
            </a:fld>
            <a:endParaRPr lang="mk-M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23D5-3AD8-41C5-B433-3D151310C0AF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B0B9-9C02-4B88-9A62-9639D369D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660B-4ECA-4374-8752-773A5BAC149E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B098-40D5-4D29-A81A-308128410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7A3D-B8B7-4517-AC0D-8A3309F8E7ED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B033-D630-4DA1-8B67-DFD3F53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D971-0D6A-430F-BD6F-1E6B209580E2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1767-1840-4D59-943F-7D055D4CA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C0FC-846F-4CD0-82D6-79F94E522591}" type="datetimeFigureOut">
              <a:rPr lang="en-US" smtClean="0"/>
              <a:pPr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FE8E-0665-44B6-851E-BC291DB49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9144"/>
            <a:ext cx="84582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k-M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НАГРАДИ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9144"/>
            <a:ext cx="8229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k-M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ПЛАКЕТИ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7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716553" y="1605042"/>
            <a:ext cx="35365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 smtClean="0">
                <a:latin typeface="Arial Narrow" panose="020B0606020202030204" pitchFamily="34" charset="0"/>
              </a:rPr>
              <a:t>ПЛАКЕТА</a:t>
            </a:r>
            <a:endParaRPr lang="mk-MK" b="1" dirty="0" smtClean="0">
              <a:latin typeface="Arial Narrow" panose="020B0606020202030204" pitchFamily="34" charset="0"/>
            </a:endParaRPr>
          </a:p>
          <a:p>
            <a:pPr algn="ctr"/>
            <a:endParaRPr lang="mk-M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се доделува на</a:t>
            </a:r>
          </a:p>
          <a:p>
            <a:pPr algn="ctr"/>
            <a:endParaRPr lang="mk-MK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sz="2800" b="1" dirty="0">
                <a:latin typeface="Arial Narrow" pitchFamily="34" charset="0"/>
              </a:rPr>
              <a:t>Шабан </a:t>
            </a:r>
            <a:r>
              <a:rPr lang="mk-MK" sz="2800" b="1" dirty="0" smtClean="0">
                <a:latin typeface="Arial Narrow" pitchFamily="34" charset="0"/>
              </a:rPr>
              <a:t>Алиу</a:t>
            </a:r>
            <a:r>
              <a:rPr lang="en-US" sz="2800" b="1" dirty="0" smtClean="0">
                <a:latin typeface="Arial Narrow" pitchFamily="34" charset="0"/>
              </a:rPr>
              <a:t/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mk-M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дипломиран градежен инженер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38" y="1667610"/>
            <a:ext cx="3414513" cy="23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09800" y="1505744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latin typeface="Arial Narrow" pitchFamily="34" charset="0"/>
              </a:rPr>
              <a:t>Шабан </a:t>
            </a:r>
            <a:r>
              <a:rPr lang="mk-MK" sz="2400" b="1" dirty="0" smtClean="0">
                <a:latin typeface="Arial Narrow" pitchFamily="34" charset="0"/>
              </a:rPr>
              <a:t>Алиу</a:t>
            </a:r>
          </a:p>
          <a:p>
            <a:pPr lvl="0"/>
            <a:r>
              <a:rPr lang="mk-MK" sz="1400" dirty="0" smtClean="0"/>
              <a:t>Роден е </a:t>
            </a:r>
            <a:r>
              <a:rPr lang="mk-MK" sz="1400" dirty="0"/>
              <a:t>во </a:t>
            </a:r>
            <a:r>
              <a:rPr lang="mk-MK" sz="1400" dirty="0" smtClean="0"/>
              <a:t>Гостивар 1961 год</a:t>
            </a:r>
            <a:r>
              <a:rPr lang="mk-MK" sz="1400" dirty="0"/>
              <a:t>. </a:t>
            </a:r>
            <a:r>
              <a:rPr lang="mk-MK" sz="1400" dirty="0" smtClean="0"/>
              <a:t>Своето искуство го стекнува од 1985 </a:t>
            </a:r>
            <a:r>
              <a:rPr lang="mk-MK" sz="1400" dirty="0"/>
              <a:t>до 1991 </a:t>
            </a:r>
            <a:r>
              <a:rPr lang="mk-MK" sz="1400" dirty="0" smtClean="0"/>
              <a:t>како вработен во </a:t>
            </a:r>
            <a:r>
              <a:rPr lang="mk-MK" sz="1400" dirty="0"/>
              <a:t>Г.П. </a:t>
            </a:r>
            <a:r>
              <a:rPr lang="mk-MK" sz="1400" dirty="0" smtClean="0"/>
              <a:t>„Рамиз Садику“ </a:t>
            </a:r>
            <a:r>
              <a:rPr lang="mk-MK" sz="1400" dirty="0"/>
              <a:t>во Приштина како одговорен  </a:t>
            </a:r>
            <a:r>
              <a:rPr lang="mk-MK" sz="1400" dirty="0" smtClean="0"/>
              <a:t>проектант</a:t>
            </a:r>
            <a:r>
              <a:rPr lang="en-US" sz="1400" dirty="0" smtClean="0"/>
              <a:t>.</a:t>
            </a:r>
            <a:endParaRPr lang="mk-MK" sz="1400" dirty="0"/>
          </a:p>
          <a:p>
            <a:pPr lvl="0"/>
            <a:r>
              <a:rPr lang="mk-MK" sz="1400" dirty="0" smtClean="0"/>
              <a:t>После </a:t>
            </a:r>
            <a:r>
              <a:rPr lang="mk-MK" sz="1400" dirty="0"/>
              <a:t>1992 </a:t>
            </a:r>
            <a:r>
              <a:rPr lang="mk-MK" sz="1400" dirty="0" smtClean="0"/>
              <a:t>па се до ден </a:t>
            </a:r>
            <a:r>
              <a:rPr lang="mk-MK" sz="1400" dirty="0"/>
              <a:t>денес </a:t>
            </a:r>
            <a:r>
              <a:rPr lang="mk-MK" sz="1400" dirty="0" smtClean="0"/>
              <a:t>работи и твори во фамилијарна </a:t>
            </a:r>
            <a:r>
              <a:rPr lang="mk-MK" sz="1400" dirty="0"/>
              <a:t>градежна фирма </a:t>
            </a:r>
            <a:r>
              <a:rPr lang="mk-MK" sz="1400" dirty="0" smtClean="0"/>
              <a:t>„Тераплан“ </a:t>
            </a:r>
            <a:r>
              <a:rPr lang="mk-MK" sz="1400" dirty="0"/>
              <a:t>во </a:t>
            </a:r>
            <a:r>
              <a:rPr lang="mk-MK" sz="1400" dirty="0" smtClean="0"/>
              <a:t>Гостивар.</a:t>
            </a:r>
            <a:endParaRPr lang="mk-MK" sz="1400" dirty="0"/>
          </a:p>
          <a:p>
            <a:pPr lvl="0"/>
            <a:r>
              <a:rPr lang="mk-MK" sz="1400" dirty="0" smtClean="0"/>
              <a:t>Своето искуство го збогатува и со меѓународни конгреси меѓу кои како поважен би го исткнале Конгресот на Сојуз на градежни конструктори во Цавтат во Хрватска.</a:t>
            </a:r>
            <a:endParaRPr lang="mk-MK" sz="1400" dirty="0"/>
          </a:p>
          <a:p>
            <a:pPr lvl="0"/>
            <a:r>
              <a:rPr lang="mk-MK" sz="1400" dirty="0" smtClean="0"/>
              <a:t>Денеска Шабан Алиу работи во сите области на градежништвото како: Проектирање, ревизија, надзор и изведба, елаборати и др.</a:t>
            </a:r>
            <a:endParaRPr lang="mk-MK" sz="1400" dirty="0"/>
          </a:p>
          <a:p>
            <a:pPr lvl="0"/>
            <a:endParaRPr lang="mk-MK" sz="1400" dirty="0" smtClean="0"/>
          </a:p>
          <a:p>
            <a:pPr lvl="0"/>
            <a:r>
              <a:rPr lang="mk-MK" sz="1400" dirty="0" smtClean="0"/>
              <a:t>Во текот на своето творештво со „Тераплан“ </a:t>
            </a:r>
            <a:r>
              <a:rPr lang="mk-MK" sz="1400" dirty="0"/>
              <a:t>од Гостивар од 1992 </a:t>
            </a:r>
            <a:r>
              <a:rPr lang="mk-MK" sz="1400" dirty="0" smtClean="0"/>
              <a:t>до денес година има </a:t>
            </a:r>
            <a:r>
              <a:rPr lang="mk-MK" sz="1400" dirty="0"/>
              <a:t>изведено </a:t>
            </a:r>
            <a:r>
              <a:rPr lang="mk-MK" sz="1400" dirty="0" smtClean="0"/>
              <a:t>позначајни </a:t>
            </a:r>
            <a:r>
              <a:rPr lang="mk-MK" sz="1400" dirty="0"/>
              <a:t>градежни </a:t>
            </a:r>
            <a:r>
              <a:rPr lang="mk-MK" sz="1400" dirty="0" smtClean="0"/>
              <a:t>објекти како: Станбени </a:t>
            </a:r>
            <a:r>
              <a:rPr lang="mk-MK" sz="1400" dirty="0"/>
              <a:t>згради, училишта ,болници, хотели </a:t>
            </a:r>
            <a:r>
              <a:rPr lang="mk-MK" sz="1400" dirty="0" smtClean="0"/>
              <a:t>потоа, мостови, патишта, водоводи </a:t>
            </a:r>
            <a:r>
              <a:rPr lang="mk-MK" sz="1400" dirty="0"/>
              <a:t>и </a:t>
            </a:r>
            <a:r>
              <a:rPr lang="mk-MK" sz="1400" dirty="0" smtClean="0"/>
              <a:t>канализација. Својата работа Шабан Алиу ја има фокусирано во Македонија, Албанија и Косово. </a:t>
            </a:r>
            <a:endParaRPr lang="mk-MK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79" y="1673088"/>
            <a:ext cx="1592481" cy="179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24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436" y="1584444"/>
            <a:ext cx="3707881" cy="25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401" y="1605042"/>
            <a:ext cx="41028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 smtClean="0">
                <a:latin typeface="Arial Narrow" panose="020B0606020202030204" pitchFamily="34" charset="0"/>
              </a:rPr>
              <a:t>НАГРАДА</a:t>
            </a:r>
            <a:endParaRPr lang="mk-MK" b="1" dirty="0" smtClean="0"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именувана</a:t>
            </a:r>
          </a:p>
          <a:p>
            <a:pPr algn="ctr"/>
            <a:r>
              <a:rPr lang="mk-M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Проф.Александар-Цане Ангелов</a:t>
            </a:r>
          </a:p>
          <a:p>
            <a:pPr algn="ctr"/>
            <a:endParaRPr lang="mk-M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се доделува на</a:t>
            </a:r>
          </a:p>
          <a:p>
            <a:pPr algn="ctr"/>
            <a:endParaRPr lang="mk-MK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sz="2800" b="1" dirty="0">
                <a:latin typeface="Arial Narrow" panose="020B0606020202030204" pitchFamily="34" charset="0"/>
              </a:rPr>
              <a:t>Здравко </a:t>
            </a:r>
            <a:r>
              <a:rPr lang="mk-MK" sz="2800" b="1" dirty="0" smtClean="0">
                <a:latin typeface="Arial Narrow" panose="020B0606020202030204" pitchFamily="34" charset="0"/>
              </a:rPr>
              <a:t>Јаковлевски</a:t>
            </a:r>
            <a:br>
              <a:rPr lang="mk-MK" sz="2800" b="1" dirty="0" smtClean="0">
                <a:latin typeface="Arial Narrow" panose="020B0606020202030204" pitchFamily="34" charset="0"/>
              </a:rPr>
            </a:br>
            <a:r>
              <a:rPr lang="mk-M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дипломиран градежен инженер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09800" y="1277144"/>
            <a:ext cx="6705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Arial Narrow" panose="020B0606020202030204" pitchFamily="34" charset="0"/>
              </a:rPr>
              <a:t>Здравко Јаковлевски, дипл. град. инж</a:t>
            </a:r>
            <a:r>
              <a:rPr lang="ru-RU" sz="2400" b="1" dirty="0" smtClean="0">
                <a:latin typeface="Arial Narrow" panose="020B0606020202030204" pitchFamily="34" charset="0"/>
              </a:rPr>
              <a:t>.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/>
              <a:t>Роден е во Дебар 1959 година.  Своето стручно образование го стекнува на Градежниот факултет во Скопје, </a:t>
            </a:r>
            <a:r>
              <a:rPr lang="ru-RU" sz="1400" dirty="0" smtClean="0"/>
              <a:t>во </a:t>
            </a:r>
            <a:r>
              <a:rPr lang="ru-RU" sz="1400" dirty="0"/>
              <a:t>учебната </a:t>
            </a:r>
            <a:r>
              <a:rPr lang="ru-RU" sz="1400" dirty="0" smtClean="0"/>
              <a:t>1979/80.</a:t>
            </a:r>
          </a:p>
          <a:p>
            <a:pPr algn="just"/>
            <a:r>
              <a:rPr lang="ru-RU" sz="1400" dirty="0" smtClean="0"/>
              <a:t>Своето </a:t>
            </a:r>
            <a:r>
              <a:rPr lang="ru-RU" sz="1400" dirty="0"/>
              <a:t>професионално искуство го стекнува </a:t>
            </a:r>
            <a:r>
              <a:rPr lang="ru-RU" sz="1400" dirty="0" smtClean="0"/>
              <a:t>како </a:t>
            </a:r>
            <a:r>
              <a:rPr lang="ru-RU" sz="1400" dirty="0"/>
              <a:t>одговорен инженер на градилиште во ГП Бетон – </a:t>
            </a:r>
            <a:r>
              <a:rPr lang="ru-RU" sz="1400" dirty="0" smtClean="0"/>
              <a:t>Скопје, Емо </a:t>
            </a:r>
            <a:r>
              <a:rPr lang="ru-RU" sz="1400" dirty="0"/>
              <a:t>Иститут – </a:t>
            </a:r>
            <a:r>
              <a:rPr lang="ru-RU" sz="1400" dirty="0" smtClean="0"/>
              <a:t>Хидроелектропроект Скопје, а </a:t>
            </a:r>
            <a:r>
              <a:rPr lang="ru-RU" sz="1400" dirty="0"/>
              <a:t>од 2004 година работи во МГМ Инженеринг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Обемот на стручната дејност на инж. Здравко Јаковлевски, опфаќа проектирање, </a:t>
            </a:r>
            <a:r>
              <a:rPr lang="mk-MK" sz="1400" dirty="0"/>
              <a:t>ревизија, </a:t>
            </a:r>
            <a:r>
              <a:rPr lang="ru-RU" sz="1400" dirty="0"/>
              <a:t>надзор и изведба на објекти од хидротехничката и енергетско-индустриска област.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mk-MK" sz="1400" dirty="0" smtClean="0"/>
              <a:t>Поважните </a:t>
            </a:r>
            <a:r>
              <a:rPr lang="mk-MK" sz="1400" dirty="0"/>
              <a:t>објекти на кои работел се следните: учество во проектантскиот тим во изработка на идејниот проект за лачната брана </a:t>
            </a:r>
            <a:r>
              <a:rPr lang="mk-MK" sz="1400" dirty="0" smtClean="0"/>
              <a:t>Чебрен</a:t>
            </a:r>
            <a:r>
              <a:rPr lang="en-US" sz="1400" dirty="0" smtClean="0"/>
              <a:t>; </a:t>
            </a:r>
            <a:r>
              <a:rPr lang="mk-MK" sz="1400" dirty="0" smtClean="0"/>
              <a:t>главен </a:t>
            </a:r>
            <a:r>
              <a:rPr lang="mk-MK" sz="1400" dirty="0"/>
              <a:t>проектант и проектантски надзор </a:t>
            </a:r>
            <a:r>
              <a:rPr lang="mk-MK" sz="1400" dirty="0" smtClean="0"/>
              <a:t>на дел од објектите од конструктивниот </a:t>
            </a:r>
            <a:r>
              <a:rPr lang="mk-MK" sz="1400" dirty="0"/>
              <a:t>дел од ХЕЦ </a:t>
            </a:r>
            <a:r>
              <a:rPr lang="mk-MK" sz="1400" dirty="0" smtClean="0"/>
              <a:t>Козјак</a:t>
            </a:r>
            <a:r>
              <a:rPr lang="en-US" sz="1400" dirty="0" smtClean="0"/>
              <a:t>; </a:t>
            </a:r>
            <a:r>
              <a:rPr lang="mk-MK" sz="1400" dirty="0" smtClean="0"/>
              <a:t>ревизија на главниот </a:t>
            </a:r>
            <a:r>
              <a:rPr lang="mk-MK" sz="1400" dirty="0"/>
              <a:t>проект за </a:t>
            </a:r>
            <a:r>
              <a:rPr lang="mk-MK" sz="1400" dirty="0" smtClean="0"/>
              <a:t>новата ХЕЦ Матка</a:t>
            </a:r>
            <a:r>
              <a:rPr lang="en-US" sz="1400" dirty="0"/>
              <a:t>;</a:t>
            </a:r>
            <a:r>
              <a:rPr lang="en-US" sz="1400" dirty="0" smtClean="0"/>
              <a:t> </a:t>
            </a:r>
            <a:r>
              <a:rPr lang="mk-MK" sz="1400" dirty="0" smtClean="0"/>
              <a:t>учествувал во изработка </a:t>
            </a:r>
            <a:r>
              <a:rPr lang="mk-MK" sz="1400" dirty="0"/>
              <a:t>на основните и изведбените проекти </a:t>
            </a:r>
            <a:r>
              <a:rPr lang="mk-MK" sz="1400" dirty="0" smtClean="0"/>
              <a:t>и изведба на ХЕЦ  </a:t>
            </a:r>
            <a:r>
              <a:rPr lang="mk-MK" sz="1400" dirty="0"/>
              <a:t>Св. </a:t>
            </a:r>
            <a:r>
              <a:rPr lang="mk-MK" sz="1400" dirty="0" smtClean="0"/>
              <a:t>Петка итн.</a:t>
            </a:r>
            <a:endParaRPr lang="mk-MK" sz="1400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968" y="1429544"/>
            <a:ext cx="1654464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36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94165" y="1605042"/>
            <a:ext cx="43813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 smtClean="0">
                <a:latin typeface="Arial Narrow" panose="020B0606020202030204" pitchFamily="34" charset="0"/>
              </a:rPr>
              <a:t>НАГРАДА</a:t>
            </a:r>
            <a:endParaRPr lang="mk-MK" b="1" dirty="0" smtClean="0"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именувана</a:t>
            </a:r>
          </a:p>
          <a:p>
            <a:pPr algn="ctr"/>
            <a:r>
              <a:rPr lang="mk-M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Борис Чипан</a:t>
            </a:r>
          </a:p>
          <a:p>
            <a:pPr algn="ctr"/>
            <a:endParaRPr lang="mk-M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се доделува на</a:t>
            </a:r>
          </a:p>
          <a:p>
            <a:pPr algn="ctr"/>
            <a:endParaRPr lang="mk-MK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sz="2800" b="1" dirty="0">
                <a:latin typeface="Arial Narrow" panose="020B0606020202030204" pitchFamily="34" charset="0"/>
              </a:rPr>
              <a:t>Д-р Георги </a:t>
            </a:r>
            <a:r>
              <a:rPr lang="mk-MK" sz="2800" b="1" dirty="0" smtClean="0">
                <a:latin typeface="Arial Narrow" panose="020B0606020202030204" pitchFamily="34" charset="0"/>
              </a:rPr>
              <a:t>Константиновски</a:t>
            </a:r>
          </a:p>
          <a:p>
            <a:pPr algn="ctr"/>
            <a:r>
              <a:rPr lang="mk-M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дипломиран инженер </a:t>
            </a:r>
            <a:r>
              <a:rPr lang="mk-M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архитект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3" y="1581944"/>
            <a:ext cx="3721398" cy="25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09800" y="1429544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latin typeface="Arial Narrow" panose="020B0606020202030204" pitchFamily="34" charset="0"/>
              </a:rPr>
              <a:t>Д-р Георги </a:t>
            </a:r>
            <a:r>
              <a:rPr lang="mk-MK" sz="2400" b="1" dirty="0" smtClean="0">
                <a:latin typeface="Arial Narrow" panose="020B0606020202030204" pitchFamily="34" charset="0"/>
              </a:rPr>
              <a:t>Константиновски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algn="just"/>
            <a:r>
              <a:rPr lang="ru-RU" sz="1400" dirty="0"/>
              <a:t>Георги Константиновски е роден на 29 јули 1930 година  во Крагуевац, Србија, дипломирал на Техничкиот факултет во Скопје на одделот за архитектура </a:t>
            </a:r>
            <a:r>
              <a:rPr lang="ru-RU" sz="1400" dirty="0" smtClean="0"/>
              <a:t>(1956</a:t>
            </a:r>
            <a:r>
              <a:rPr lang="ru-RU" sz="1400" dirty="0"/>
              <a:t>). </a:t>
            </a:r>
            <a:r>
              <a:rPr lang="ru-RU" sz="1400" dirty="0" smtClean="0"/>
              <a:t>Проф. Константиновски </a:t>
            </a:r>
            <a:r>
              <a:rPr lang="mk-MK" sz="1400" dirty="0"/>
              <a:t>тој има изработено 450 проекти и студии. Од нив треба да се нагласат главните реализации како што се Архивот на град Скопје, Архивот на град Штип, Архивот на град Охрид, Институтот за земјотресно </a:t>
            </a:r>
            <a:r>
              <a:rPr lang="mk-MK" sz="1400" dirty="0" smtClean="0"/>
              <a:t>инженерство </a:t>
            </a:r>
            <a:r>
              <a:rPr lang="mk-MK" sz="1400" dirty="0"/>
              <a:t>и </a:t>
            </a:r>
            <a:r>
              <a:rPr lang="mk-MK" sz="1400" dirty="0" smtClean="0"/>
              <a:t>инженерска </a:t>
            </a:r>
            <a:r>
              <a:rPr lang="mk-MK" sz="1400" dirty="0"/>
              <a:t>сеизмологија на град Скопје, Студентскиот дом Гоце Делчев, Спомен домот во </a:t>
            </a:r>
            <a:r>
              <a:rPr lang="mk-MK" sz="1400" dirty="0" smtClean="0"/>
              <a:t>Пелинце итн. </a:t>
            </a:r>
          </a:p>
          <a:p>
            <a:pPr algn="just"/>
            <a:endParaRPr lang="mk-MK" sz="1400" dirty="0"/>
          </a:p>
          <a:p>
            <a:pPr algn="just"/>
            <a:r>
              <a:rPr lang="ru-RU" sz="1400" dirty="0" smtClean="0"/>
              <a:t>Бил </a:t>
            </a:r>
            <a:r>
              <a:rPr lang="ru-RU" sz="1400" dirty="0"/>
              <a:t>професор на Факултетот за архитектура во Скопје до 1995. </a:t>
            </a:r>
            <a:r>
              <a:rPr lang="ru-RU" sz="1400" dirty="0" smtClean="0"/>
              <a:t>Бил </a:t>
            </a:r>
            <a:r>
              <a:rPr lang="ru-RU" sz="1400" dirty="0"/>
              <a:t>претседател на Советот за урбанистичко планирање на град Скопје (1983) и декан на Факултетот за архитектура (1987-1989). Собранието на Словенечката Академија за Наука и Уметност „Сазу”  го избрала на 1ви Јуни 2007 за </a:t>
            </a:r>
            <a:r>
              <a:rPr lang="ru-RU" sz="1400" dirty="0" smtClean="0"/>
              <a:t>нејзин дописен </a:t>
            </a:r>
            <a:r>
              <a:rPr lang="ru-RU" sz="1400" dirty="0"/>
              <a:t>член.</a:t>
            </a:r>
          </a:p>
          <a:p>
            <a:pPr algn="just"/>
            <a:endParaRPr lang="en-US" sz="14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44" y="1505744"/>
            <a:ext cx="1590324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53285" y="1605042"/>
            <a:ext cx="44630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 smtClean="0">
                <a:latin typeface="Arial Narrow" panose="020B0606020202030204" pitchFamily="34" charset="0"/>
              </a:rPr>
              <a:t>НАГРАДА</a:t>
            </a:r>
            <a:endParaRPr lang="mk-MK" b="1" dirty="0" smtClean="0"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именувана</a:t>
            </a:r>
          </a:p>
          <a:p>
            <a:pPr algn="ctr">
              <a:buNone/>
            </a:pPr>
            <a:r>
              <a:rPr lang="mk-MK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Станимир </a:t>
            </a:r>
            <a:r>
              <a:rPr lang="mk-M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Јовановски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k-M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се доделува на</a:t>
            </a:r>
          </a:p>
          <a:p>
            <a:pPr algn="ctr"/>
            <a:endParaRPr lang="mk-MK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sz="2800" b="1" dirty="0">
                <a:latin typeface="Arial Narrow" panose="020B0606020202030204" pitchFamily="34" charset="0"/>
              </a:rPr>
              <a:t>Саша </a:t>
            </a:r>
            <a:r>
              <a:rPr lang="mk-MK" sz="2800" b="1" dirty="0" smtClean="0">
                <a:latin typeface="Arial Narrow" panose="020B0606020202030204" pitchFamily="34" charset="0"/>
              </a:rPr>
              <a:t>Накиќ</a:t>
            </a:r>
            <a:br>
              <a:rPr lang="mk-MK" sz="2800" b="1" dirty="0" smtClean="0">
                <a:latin typeface="Arial Narrow" panose="020B0606020202030204" pitchFamily="34" charset="0"/>
              </a:rPr>
            </a:br>
            <a:r>
              <a:rPr lang="mk-MK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дипломиран инженер по електротехника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37" y="1581944"/>
            <a:ext cx="3705251" cy="25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209800" y="1505744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2400" b="1" dirty="0">
                <a:latin typeface="Arial Narrow" panose="020B0606020202030204" pitchFamily="34" charset="0"/>
              </a:rPr>
              <a:t>Саша </a:t>
            </a:r>
            <a:r>
              <a:rPr lang="mk-MK" sz="2400" b="1" dirty="0" smtClean="0">
                <a:latin typeface="Arial Narrow" panose="020B0606020202030204" pitchFamily="34" charset="0"/>
              </a:rPr>
              <a:t>Накиќ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/>
              <a:t>Роде</a:t>
            </a:r>
            <a:r>
              <a:rPr lang="mk-MK" sz="1400" dirty="0" smtClean="0"/>
              <a:t>н</a:t>
            </a:r>
            <a:r>
              <a:rPr lang="ru-RU" sz="1400" dirty="0" smtClean="0"/>
              <a:t> </a:t>
            </a:r>
            <a:r>
              <a:rPr lang="en-US" sz="1400" dirty="0" smtClean="0"/>
              <a:t>e</a:t>
            </a:r>
            <a:r>
              <a:rPr lang="ru-RU" sz="1400" dirty="0" smtClean="0"/>
              <a:t> </a:t>
            </a:r>
            <a:r>
              <a:rPr lang="ru-RU" sz="1400" dirty="0"/>
              <a:t>1949 година во Чачак,Србија.</a:t>
            </a:r>
          </a:p>
          <a:p>
            <a:pPr algn="just"/>
            <a:r>
              <a:rPr lang="ru-RU" sz="1400" dirty="0"/>
              <a:t>Гимназија и електротехнички факултет </a:t>
            </a:r>
            <a:r>
              <a:rPr lang="ru-RU" sz="1400" dirty="0" smtClean="0"/>
              <a:t>заврш</a:t>
            </a:r>
            <a:r>
              <a:rPr lang="mk-MK" sz="1400" dirty="0" smtClean="0"/>
              <a:t>ува</a:t>
            </a:r>
            <a:r>
              <a:rPr lang="ru-RU" sz="1400" dirty="0" smtClean="0"/>
              <a:t> </a:t>
            </a:r>
            <a:r>
              <a:rPr lang="ru-RU" sz="1400" dirty="0"/>
              <a:t>во Скопје.</a:t>
            </a:r>
          </a:p>
          <a:p>
            <a:pPr algn="just"/>
            <a:r>
              <a:rPr lang="ru-RU" sz="1400" dirty="0"/>
              <a:t>Се </a:t>
            </a:r>
            <a:r>
              <a:rPr lang="ru-RU" sz="1400" dirty="0" smtClean="0"/>
              <a:t>вработува </a:t>
            </a:r>
            <a:r>
              <a:rPr lang="ru-RU" sz="1400" dirty="0"/>
              <a:t>во Проектанско биро на „</a:t>
            </a:r>
            <a:r>
              <a:rPr lang="ru-RU" sz="1400" dirty="0" smtClean="0"/>
              <a:t>Бетон“-</a:t>
            </a:r>
            <a:r>
              <a:rPr lang="ru-RU" sz="1400" dirty="0"/>
              <a:t>Скопје  каде </a:t>
            </a:r>
            <a:r>
              <a:rPr lang="ru-RU" sz="1400" dirty="0" smtClean="0"/>
              <a:t>работи </a:t>
            </a:r>
            <a:r>
              <a:rPr lang="ru-RU" sz="1400" dirty="0"/>
              <a:t>во тек на целиот </a:t>
            </a:r>
            <a:r>
              <a:rPr lang="ru-RU" sz="1400" dirty="0" smtClean="0"/>
              <a:t>работен </a:t>
            </a:r>
            <a:r>
              <a:rPr lang="ru-RU" sz="1400" dirty="0"/>
              <a:t>век, до пензионирањето. За тоа време </a:t>
            </a:r>
            <a:r>
              <a:rPr lang="ru-RU" sz="1400" dirty="0" smtClean="0"/>
              <a:t>изработува </a:t>
            </a:r>
            <a:r>
              <a:rPr lang="ru-RU" sz="1400" dirty="0"/>
              <a:t>многу голем број на проекти од различни </a:t>
            </a:r>
            <a:r>
              <a:rPr lang="ru-RU" sz="1400" dirty="0" smtClean="0"/>
              <a:t>области.  </a:t>
            </a:r>
            <a:r>
              <a:rPr lang="ru-RU" sz="1400" dirty="0"/>
              <a:t>Тука би  </a:t>
            </a:r>
            <a:r>
              <a:rPr lang="ru-RU" sz="1400" dirty="0" smtClean="0"/>
              <a:t>наброиле </a:t>
            </a:r>
            <a:r>
              <a:rPr lang="ru-RU" sz="1400" dirty="0"/>
              <a:t>само еден мал дел од нив, оние, за кои </a:t>
            </a:r>
            <a:r>
              <a:rPr lang="ru-RU" sz="1400" dirty="0" smtClean="0"/>
              <a:t>се сметам како </a:t>
            </a:r>
            <a:r>
              <a:rPr lang="ru-RU" sz="1400" dirty="0"/>
              <a:t>најкарактеристични:</a:t>
            </a:r>
          </a:p>
          <a:p>
            <a:pPr algn="just"/>
            <a:r>
              <a:rPr lang="ru-RU" sz="1400" dirty="0" smtClean="0"/>
              <a:t>- Индустриски објекти: - Рафинерија, Скопје</a:t>
            </a:r>
            <a:r>
              <a:rPr lang="ru-RU" sz="1400" dirty="0"/>
              <a:t>; погон „</a:t>
            </a:r>
            <a:r>
              <a:rPr lang="ru-RU" sz="1400" dirty="0" smtClean="0"/>
              <a:t>Кока Кола“ Скопје</a:t>
            </a:r>
            <a:r>
              <a:rPr lang="ru-RU" sz="1400" dirty="0"/>
              <a:t>; млекара „</a:t>
            </a:r>
            <a:r>
              <a:rPr lang="ru-RU" sz="1400" dirty="0" smtClean="0"/>
              <a:t>Сведмилк“; Jonson Controls Штип</a:t>
            </a:r>
            <a:r>
              <a:rPr lang="ru-RU" sz="1400" dirty="0"/>
              <a:t>; Кула за телекомуникации-Водно , ладилници, кланици и т.н.</a:t>
            </a:r>
          </a:p>
          <a:p>
            <a:pPr algn="just"/>
            <a:r>
              <a:rPr lang="ru-RU" sz="1400" dirty="0" smtClean="0"/>
              <a:t>- Електроенергетски </a:t>
            </a:r>
            <a:r>
              <a:rPr lang="ru-RU" sz="1400" dirty="0"/>
              <a:t>постројки-  трансформаторски станици, далеководи и слично</a:t>
            </a:r>
          </a:p>
          <a:p>
            <a:pPr algn="just"/>
            <a:r>
              <a:rPr lang="ru-RU" sz="1400" dirty="0" smtClean="0"/>
              <a:t>- Хотели: „Александар Палас“ </a:t>
            </a:r>
            <a:r>
              <a:rPr lang="ru-RU" sz="1400" dirty="0"/>
              <a:t>; </a:t>
            </a:r>
            <a:r>
              <a:rPr lang="ru-RU" sz="1400" dirty="0" smtClean="0"/>
              <a:t>„Гранд хотел“ - Приштина</a:t>
            </a:r>
            <a:r>
              <a:rPr lang="ru-RU" sz="1400" dirty="0"/>
              <a:t>; </a:t>
            </a:r>
            <a:r>
              <a:rPr lang="ru-RU" sz="1400" dirty="0" smtClean="0"/>
              <a:t>„Ибис“ -Скопје </a:t>
            </a:r>
            <a:r>
              <a:rPr lang="ru-RU" sz="1400" dirty="0"/>
              <a:t>и други.</a:t>
            </a:r>
          </a:p>
          <a:p>
            <a:pPr algn="just"/>
            <a:r>
              <a:rPr lang="ru-RU" sz="1400" dirty="0" smtClean="0"/>
              <a:t>- Болници: </a:t>
            </a:r>
            <a:r>
              <a:rPr lang="ru-RU" sz="1400" dirty="0"/>
              <a:t>Костозглобна-Охрид; Кардиохирургија „</a:t>
            </a:r>
            <a:r>
              <a:rPr lang="ru-RU" sz="1400" dirty="0" smtClean="0"/>
              <a:t>Филип втори“ </a:t>
            </a:r>
            <a:r>
              <a:rPr lang="ru-RU" sz="1400" dirty="0"/>
              <a:t>и </a:t>
            </a:r>
            <a:r>
              <a:rPr lang="ru-RU" sz="1400" dirty="0" smtClean="0"/>
              <a:t>други</a:t>
            </a:r>
            <a:endParaRPr lang="ru-RU" sz="1400" dirty="0"/>
          </a:p>
        </p:txBody>
      </p:sp>
      <p:pic>
        <p:nvPicPr>
          <p:cNvPr id="1026" name="yiv4068607860yui_3_16_0_1_1418809730040_493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8535"/>
          <a:stretch/>
        </p:blipFill>
        <p:spPr bwMode="auto">
          <a:xfrm>
            <a:off x="533400" y="1607263"/>
            <a:ext cx="1447800" cy="211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134144"/>
            <a:ext cx="8534400" cy="1066800"/>
            <a:chOff x="381000" y="134144"/>
            <a:chExt cx="8534400" cy="1066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34799" y="1605042"/>
            <a:ext cx="37000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3600" b="1" dirty="0" smtClean="0">
                <a:latin typeface="Arial Narrow" panose="020B0606020202030204" pitchFamily="34" charset="0"/>
              </a:rPr>
              <a:t>НАГРАДА</a:t>
            </a:r>
            <a:endParaRPr lang="mk-MK" b="1" dirty="0" smtClean="0"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именувана</a:t>
            </a:r>
          </a:p>
          <a:p>
            <a:pPr algn="r">
              <a:buNone/>
            </a:pPr>
            <a:r>
              <a:rPr lang="mk-MK" sz="2000" dirty="0">
                <a:solidFill>
                  <a:srgbClr val="FF0000"/>
                </a:solidFill>
              </a:rPr>
              <a:t>Проф. </a:t>
            </a:r>
            <a:r>
              <a:rPr lang="mk-MK" sz="2000" dirty="0" smtClean="0">
                <a:solidFill>
                  <a:srgbClr val="FF0000"/>
                </a:solidFill>
              </a:rPr>
              <a:t>Илија </a:t>
            </a:r>
            <a:r>
              <a:rPr lang="mk-MK" sz="2000" dirty="0">
                <a:solidFill>
                  <a:srgbClr val="FF0000"/>
                </a:solidFill>
              </a:rPr>
              <a:t>Черепналковски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mk-M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dirty="0" smtClean="0">
                <a:latin typeface="Arial Narrow" panose="020B0606020202030204" pitchFamily="34" charset="0"/>
              </a:rPr>
              <a:t>се доделува на</a:t>
            </a:r>
          </a:p>
          <a:p>
            <a:pPr algn="ctr"/>
            <a:endParaRPr lang="mk-MK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mk-MK" sz="2800" b="1" dirty="0">
                <a:latin typeface="Arial Narrow" panose="020B0606020202030204" pitchFamily="34" charset="0"/>
              </a:rPr>
              <a:t>Миле </a:t>
            </a:r>
            <a:r>
              <a:rPr lang="mk-MK" sz="2800" b="1" dirty="0" smtClean="0">
                <a:latin typeface="Arial Narrow" panose="020B0606020202030204" pitchFamily="34" charset="0"/>
              </a:rPr>
              <a:t>Младеновски</a:t>
            </a:r>
            <a:r>
              <a:rPr lang="en-US" sz="2800" b="1" dirty="0" smtClean="0"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mk-MK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дипломиран машински инженер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796" y="1581944"/>
            <a:ext cx="3692333" cy="25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1" b="22120"/>
          <a:stretch/>
        </p:blipFill>
        <p:spPr>
          <a:xfrm>
            <a:off x="4792674" y="1"/>
            <a:ext cx="4351326" cy="5145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1505744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latin typeface="Arial Narrow" panose="020B0606020202030204" pitchFamily="34" charset="0"/>
              </a:rPr>
              <a:t>Миле </a:t>
            </a:r>
            <a:r>
              <a:rPr lang="mk-MK" sz="2400" b="1" dirty="0" smtClean="0">
                <a:latin typeface="Arial Narrow" panose="020B0606020202030204" pitchFamily="34" charset="0"/>
              </a:rPr>
              <a:t>Младеновски</a:t>
            </a:r>
          </a:p>
          <a:p>
            <a:r>
              <a:rPr lang="ru-RU" sz="1400" dirty="0"/>
              <a:t>Роден на ден 28.09.1956 година во Крива Паланка.</a:t>
            </a:r>
          </a:p>
          <a:p>
            <a:r>
              <a:rPr lang="ru-RU" sz="1400" dirty="0"/>
              <a:t>Машински Факултет завршен 1980 година.</a:t>
            </a:r>
          </a:p>
          <a:p>
            <a:r>
              <a:rPr lang="ru-RU" sz="1400" dirty="0"/>
              <a:t>Од 1981 година работи во приватен сектор во Кратер – Скопје, во областа на  термотехничко инженерство, на проектирање и изведување на објекти на машински термотехнички инсталации и опрема.</a:t>
            </a:r>
          </a:p>
          <a:p>
            <a:r>
              <a:rPr lang="ru-RU" sz="1400" dirty="0"/>
              <a:t>Сопственик и управител на Кратер – Скопје, специјализирана фирма з проектирање и изведување на машински термотехнички инсталации и флуиди.</a:t>
            </a:r>
          </a:p>
          <a:p>
            <a:r>
              <a:rPr lang="ru-RU" sz="1400" dirty="0"/>
              <a:t>Во досегашното работно искуство има проектирано и изведено повеќе објекти како што </a:t>
            </a:r>
            <a:r>
              <a:rPr lang="ru-RU" sz="1400" dirty="0" smtClean="0"/>
              <a:t>се: Цементарница </a:t>
            </a:r>
            <a:r>
              <a:rPr lang="ru-RU" sz="1400" dirty="0"/>
              <a:t>АД </a:t>
            </a:r>
            <a:r>
              <a:rPr lang="ru-RU" sz="1400" dirty="0" smtClean="0"/>
              <a:t>Скопје, Алкалоид </a:t>
            </a:r>
            <a:r>
              <a:rPr lang="ru-RU" sz="1400" dirty="0"/>
              <a:t>АД </a:t>
            </a:r>
            <a:r>
              <a:rPr lang="ru-RU" sz="1400" dirty="0" smtClean="0"/>
              <a:t>Скопје, Тутунски </a:t>
            </a:r>
            <a:r>
              <a:rPr lang="ru-RU" sz="1400" dirty="0"/>
              <a:t>комбинат </a:t>
            </a:r>
            <a:r>
              <a:rPr lang="ru-RU" sz="1400" dirty="0" smtClean="0"/>
              <a:t>Скопје, Млекарница </a:t>
            </a:r>
            <a:r>
              <a:rPr lang="ru-RU" sz="1400" dirty="0"/>
              <a:t>Сведмилк </a:t>
            </a:r>
            <a:r>
              <a:rPr lang="ru-RU" sz="1400" dirty="0" smtClean="0"/>
              <a:t>Скопје, Спортска </a:t>
            </a:r>
            <a:r>
              <a:rPr lang="ru-RU" sz="1400" dirty="0"/>
              <a:t>сала Борис Трајковски – </a:t>
            </a:r>
            <a:r>
              <a:rPr lang="ru-RU" sz="1400" dirty="0" smtClean="0"/>
              <a:t>Скопје, Сити </a:t>
            </a:r>
            <a:r>
              <a:rPr lang="ru-RU" sz="1400" dirty="0"/>
              <a:t>мол – </a:t>
            </a:r>
            <a:r>
              <a:rPr lang="ru-RU" sz="1400" dirty="0" smtClean="0"/>
              <a:t>Скопје, РЕМ </a:t>
            </a:r>
            <a:r>
              <a:rPr lang="ru-RU" sz="1400" dirty="0"/>
              <a:t>– </a:t>
            </a:r>
            <a:r>
              <a:rPr lang="ru-RU" sz="1400" dirty="0" smtClean="0"/>
              <a:t>Тетово, Градски </a:t>
            </a:r>
            <a:r>
              <a:rPr lang="ru-RU" sz="1400" dirty="0"/>
              <a:t>Трговски </a:t>
            </a:r>
            <a:r>
              <a:rPr lang="ru-RU" sz="1400" dirty="0" smtClean="0"/>
              <a:t>Центар – ладилна станица, Топлани на Топлификација – Скопје, Цементарница Усје, Гасификација </a:t>
            </a:r>
            <a:r>
              <a:rPr lang="ru-RU" sz="1400" dirty="0"/>
              <a:t>на </a:t>
            </a:r>
            <a:r>
              <a:rPr lang="ru-RU" sz="1400" dirty="0" smtClean="0"/>
              <a:t>Струмица, Алкалоид </a:t>
            </a:r>
            <a:r>
              <a:rPr lang="ru-RU" sz="1400" dirty="0"/>
              <a:t>АД </a:t>
            </a:r>
            <a:r>
              <a:rPr lang="ru-RU" sz="1400" dirty="0" smtClean="0"/>
              <a:t>Скопје, </a:t>
            </a:r>
            <a:endParaRPr lang="ru-RU" sz="1400" dirty="0"/>
          </a:p>
          <a:p>
            <a:r>
              <a:rPr lang="ru-RU" sz="1400" dirty="0" smtClean="0"/>
              <a:t>Комерцијална </a:t>
            </a:r>
            <a:r>
              <a:rPr lang="ru-RU" sz="1400" dirty="0"/>
              <a:t>Банка АД </a:t>
            </a:r>
            <a:r>
              <a:rPr lang="ru-RU" sz="1400" dirty="0" smtClean="0"/>
              <a:t>Скопје, Министерство </a:t>
            </a:r>
            <a:r>
              <a:rPr lang="ru-RU" sz="1400" dirty="0"/>
              <a:t>за земјоделие, шумарство и </a:t>
            </a:r>
            <a:r>
              <a:rPr lang="ru-RU" sz="1400" dirty="0" smtClean="0"/>
              <a:t>водостопанство, Ван </a:t>
            </a:r>
            <a:r>
              <a:rPr lang="ru-RU" sz="1400" dirty="0"/>
              <a:t>Хол – </a:t>
            </a:r>
            <a:r>
              <a:rPr lang="ru-RU" sz="1400" dirty="0" smtClean="0"/>
              <a:t>Скопје, Дрексел </a:t>
            </a:r>
            <a:r>
              <a:rPr lang="ru-RU" sz="1400" dirty="0"/>
              <a:t>Маер – </a:t>
            </a:r>
            <a:r>
              <a:rPr lang="ru-RU" sz="1400" dirty="0" smtClean="0"/>
              <a:t>Кавадарци и др.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89" y="1658144"/>
            <a:ext cx="1406822" cy="202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9" name="Group 8"/>
          <p:cNvGrpSpPr/>
          <p:nvPr/>
        </p:nvGrpSpPr>
        <p:grpSpPr>
          <a:xfrm>
            <a:off x="533400" y="286544"/>
            <a:ext cx="8534400" cy="1066800"/>
            <a:chOff x="381000" y="134144"/>
            <a:chExt cx="8534400" cy="1066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34144"/>
              <a:ext cx="990600" cy="990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24000" y="398611"/>
              <a:ext cx="739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FF0000"/>
                  </a:solidFill>
                </a:rPr>
                <a:t>КОМОРА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НА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>
                  <a:solidFill>
                    <a:srgbClr val="FF0000"/>
                  </a:solidFill>
                </a:rPr>
                <a:t>АРХИТЕКТИ</a:t>
              </a:r>
              <a:r>
                <a:rPr lang="en-US" sz="1200" b="1" dirty="0">
                  <a:solidFill>
                    <a:srgbClr val="FF0000"/>
                  </a:solidFill>
                </a:rPr>
                <a:t> И </a:t>
              </a:r>
              <a:r>
                <a:rPr lang="en-US" sz="1200" b="1" dirty="0" err="1">
                  <a:solidFill>
                    <a:srgbClr val="FF0000"/>
                  </a:solidFill>
                </a:rPr>
                <a:t>ОВЛАСТЕНИ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ИНЖЕНЕРИ</a:t>
              </a:r>
              <a:r>
                <a:rPr lang="mk-MK" sz="1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 err="1" smtClean="0">
                  <a:solidFill>
                    <a:srgbClr val="FF0000"/>
                  </a:solidFill>
                </a:rPr>
                <a:t>НА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</a:t>
              </a:r>
              <a:r>
                <a:rPr lang="mk-MK" sz="1200" b="1" dirty="0">
                  <a:solidFill>
                    <a:srgbClr val="FF0000"/>
                  </a:solidFill>
                </a:rPr>
                <a:t>РЕПУБЛИКА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МАКЕДОНИЈА</a:t>
              </a:r>
              <a:endParaRPr lang="mk-MK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33400" y="1200944"/>
              <a:ext cx="8305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8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6438</TotalTime>
  <Words>941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4_Custom Design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Општ дел</vt:lpstr>
      <vt:lpstr>Сите слајдови со повторување</vt:lpstr>
    </vt:vector>
  </TitlesOfParts>
  <Company>6th Star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Manche</dc:creator>
  <cp:lastModifiedBy>Igor Pancevski</cp:lastModifiedBy>
  <cp:revision>386</cp:revision>
  <cp:lastPrinted>2015-12-18T10:16:29Z</cp:lastPrinted>
  <dcterms:created xsi:type="dcterms:W3CDTF">2008-12-04T14:15:26Z</dcterms:created>
  <dcterms:modified xsi:type="dcterms:W3CDTF">2015-12-24T13:25:29Z</dcterms:modified>
</cp:coreProperties>
</file>