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1" r:id="rId2"/>
    <p:sldId id="448" r:id="rId3"/>
    <p:sldId id="451" r:id="rId4"/>
    <p:sldId id="392" r:id="rId5"/>
    <p:sldId id="446" r:id="rId6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DDDDDD"/>
    <a:srgbClr val="EAEAEA"/>
    <a:srgbClr val="0099CC"/>
    <a:srgbClr val="CC9900"/>
    <a:srgbClr val="FF9900"/>
    <a:srgbClr val="3399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99" autoAdjust="0"/>
    <p:restoredTop sz="94848" autoAdjust="0"/>
  </p:normalViewPr>
  <p:slideViewPr>
    <p:cSldViewPr>
      <p:cViewPr varScale="1">
        <p:scale>
          <a:sx n="68" d="100"/>
          <a:sy n="68" d="100"/>
        </p:scale>
        <p:origin x="10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1734" y="54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09054-AC4A-492E-8BCC-098BA898DBFF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03D4A-DCB5-49A2-A464-1AF7DCF7D72A}">
      <dgm:prSet/>
      <dgm:spPr/>
      <dgm:t>
        <a:bodyPr/>
        <a:lstStyle/>
        <a:p>
          <a:r>
            <a:rPr lang="mk-MK" b="0" dirty="0"/>
            <a:t>Од</a:t>
          </a:r>
          <a:r>
            <a:rPr lang="hr-HR" b="0" dirty="0"/>
            <a:t> 2012. </a:t>
          </a:r>
          <a:r>
            <a:rPr lang="mk-MK" b="0" dirty="0"/>
            <a:t>година</a:t>
          </a:r>
          <a:endParaRPr lang="hr-HR" dirty="0"/>
        </a:p>
      </dgm:t>
    </dgm:pt>
    <dgm:pt modelId="{1F87D18A-8EBF-4C77-8635-15B77FF37240}" type="parTrans" cxnId="{12A9C674-05B5-4DA4-AE32-C613FCBA14DA}">
      <dgm:prSet/>
      <dgm:spPr/>
      <dgm:t>
        <a:bodyPr/>
        <a:lstStyle/>
        <a:p>
          <a:endParaRPr lang="en-US"/>
        </a:p>
      </dgm:t>
    </dgm:pt>
    <dgm:pt modelId="{B1F54BEF-94A5-484D-9CB5-E9E1BD34DF3B}" type="sibTrans" cxnId="{12A9C674-05B5-4DA4-AE32-C613FCBA14DA}">
      <dgm:prSet/>
      <dgm:spPr/>
      <dgm:t>
        <a:bodyPr/>
        <a:lstStyle/>
        <a:p>
          <a:endParaRPr lang="en-US"/>
        </a:p>
      </dgm:t>
    </dgm:pt>
    <dgm:pt modelId="{3ACF39B3-2933-4B17-9405-2C7776179C01}">
      <dgm:prSet/>
      <dgm:spPr/>
      <dgm:t>
        <a:bodyPr/>
        <a:lstStyle/>
        <a:p>
          <a:r>
            <a:rPr lang="mk-MK" b="0" dirty="0"/>
            <a:t>Големопродажба</a:t>
          </a:r>
          <a:endParaRPr lang="hr-HR" dirty="0"/>
        </a:p>
      </dgm:t>
    </dgm:pt>
    <dgm:pt modelId="{DA70D966-08B8-4BE2-8F4E-82D0D92A1AB1}" type="parTrans" cxnId="{57689E12-F358-4949-883D-F91D2EB86886}">
      <dgm:prSet/>
      <dgm:spPr/>
      <dgm:t>
        <a:bodyPr/>
        <a:lstStyle/>
        <a:p>
          <a:endParaRPr lang="en-US"/>
        </a:p>
      </dgm:t>
    </dgm:pt>
    <dgm:pt modelId="{7A3FA187-BF4D-4888-AB0C-48AD94C739FF}" type="sibTrans" cxnId="{57689E12-F358-4949-883D-F91D2EB86886}">
      <dgm:prSet/>
      <dgm:spPr/>
      <dgm:t>
        <a:bodyPr/>
        <a:lstStyle/>
        <a:p>
          <a:endParaRPr lang="en-US"/>
        </a:p>
      </dgm:t>
    </dgm:pt>
    <dgm:pt modelId="{DDE7E131-8F6C-4DD7-9D09-9BE75DF600E0}">
      <dgm:prSet/>
      <dgm:spPr/>
      <dgm:t>
        <a:bodyPr/>
        <a:lstStyle/>
        <a:p>
          <a:r>
            <a:rPr lang="mk-MK" b="0" dirty="0"/>
            <a:t>Техничка и проектна поддршка</a:t>
          </a:r>
          <a:endParaRPr lang="hr-HR" dirty="0"/>
        </a:p>
      </dgm:t>
    </dgm:pt>
    <dgm:pt modelId="{04F4F312-654C-45C0-A2BE-DB3D58D364C3}" type="parTrans" cxnId="{3248E777-AC46-49CD-A1F7-4C180297C751}">
      <dgm:prSet/>
      <dgm:spPr/>
      <dgm:t>
        <a:bodyPr/>
        <a:lstStyle/>
        <a:p>
          <a:endParaRPr lang="en-US"/>
        </a:p>
      </dgm:t>
    </dgm:pt>
    <dgm:pt modelId="{608E0B97-6DA4-4E76-9215-4B6DCB0FBABD}" type="sibTrans" cxnId="{3248E777-AC46-49CD-A1F7-4C180297C751}">
      <dgm:prSet/>
      <dgm:spPr/>
      <dgm:t>
        <a:bodyPr/>
        <a:lstStyle/>
        <a:p>
          <a:endParaRPr lang="en-US"/>
        </a:p>
      </dgm:t>
    </dgm:pt>
    <dgm:pt modelId="{E1DF9DB1-AA6C-45B5-BB55-3707393DC6F8}">
      <dgm:prSet/>
      <dgm:spPr/>
      <dgm:t>
        <a:bodyPr/>
        <a:lstStyle/>
        <a:p>
          <a:r>
            <a:rPr lang="mk-MK" b="0" dirty="0"/>
            <a:t>Проектни задачи</a:t>
          </a:r>
          <a:endParaRPr lang="hr-HR" dirty="0"/>
        </a:p>
      </dgm:t>
    </dgm:pt>
    <dgm:pt modelId="{801230D4-C803-4F38-B060-CBFA42ECF589}" type="parTrans" cxnId="{952A6A00-A45B-4158-9F8A-1D3C62CD6439}">
      <dgm:prSet/>
      <dgm:spPr/>
      <dgm:t>
        <a:bodyPr/>
        <a:lstStyle/>
        <a:p>
          <a:endParaRPr lang="en-US"/>
        </a:p>
      </dgm:t>
    </dgm:pt>
    <dgm:pt modelId="{2D971F5C-74A0-4354-B453-C68BD343E250}" type="sibTrans" cxnId="{952A6A00-A45B-4158-9F8A-1D3C62CD6439}">
      <dgm:prSet/>
      <dgm:spPr/>
      <dgm:t>
        <a:bodyPr/>
        <a:lstStyle/>
        <a:p>
          <a:endParaRPr lang="en-US"/>
        </a:p>
      </dgm:t>
    </dgm:pt>
    <dgm:pt modelId="{C46705EE-BD4E-4E13-804C-279CB61B9F53}">
      <dgm:prSet/>
      <dgm:spPr/>
      <dgm:t>
        <a:bodyPr/>
        <a:lstStyle/>
        <a:p>
          <a:r>
            <a:rPr lang="hr-HR" b="0"/>
            <a:t>2 </a:t>
          </a:r>
          <a:r>
            <a:rPr lang="mk-MK" b="0"/>
            <a:t>вработени</a:t>
          </a:r>
          <a:endParaRPr lang="hr-HR" dirty="0"/>
        </a:p>
      </dgm:t>
    </dgm:pt>
    <dgm:pt modelId="{DFEAC90D-12F7-4F49-BC58-9BB6611AF7B7}" type="parTrans" cxnId="{B28CB006-A250-4C4F-AA6E-68B80E51A21E}">
      <dgm:prSet/>
      <dgm:spPr/>
      <dgm:t>
        <a:bodyPr/>
        <a:lstStyle/>
        <a:p>
          <a:endParaRPr lang="en-US"/>
        </a:p>
      </dgm:t>
    </dgm:pt>
    <dgm:pt modelId="{3F061E77-55B6-4E2A-8654-FE2E76947AF7}" type="sibTrans" cxnId="{B28CB006-A250-4C4F-AA6E-68B80E51A21E}">
      <dgm:prSet/>
      <dgm:spPr/>
      <dgm:t>
        <a:bodyPr/>
        <a:lstStyle/>
        <a:p>
          <a:endParaRPr lang="en-US"/>
        </a:p>
      </dgm:t>
    </dgm:pt>
    <dgm:pt modelId="{6FD8451C-CC71-4EBF-9AFC-B0941E0DB0C6}" type="pres">
      <dgm:prSet presAssocID="{76609054-AC4A-492E-8BCC-098BA898DBFF}" presName="vert0" presStyleCnt="0">
        <dgm:presLayoutVars>
          <dgm:dir/>
          <dgm:animOne val="branch"/>
          <dgm:animLvl val="lvl"/>
        </dgm:presLayoutVars>
      </dgm:prSet>
      <dgm:spPr/>
    </dgm:pt>
    <dgm:pt modelId="{54192C99-CF75-483B-AAD8-04C0091C4C1F}" type="pres">
      <dgm:prSet presAssocID="{1AD03D4A-DCB5-49A2-A464-1AF7DCF7D72A}" presName="thickLine" presStyleLbl="alignNode1" presStyleIdx="0" presStyleCnt="5"/>
      <dgm:spPr/>
    </dgm:pt>
    <dgm:pt modelId="{536D7D86-0EDF-4167-BFC7-80B26E14C82D}" type="pres">
      <dgm:prSet presAssocID="{1AD03D4A-DCB5-49A2-A464-1AF7DCF7D72A}" presName="horz1" presStyleCnt="0"/>
      <dgm:spPr/>
    </dgm:pt>
    <dgm:pt modelId="{A278D665-D54B-4038-94BD-6B4DDC647FB7}" type="pres">
      <dgm:prSet presAssocID="{1AD03D4A-DCB5-49A2-A464-1AF7DCF7D72A}" presName="tx1" presStyleLbl="revTx" presStyleIdx="0" presStyleCnt="5"/>
      <dgm:spPr/>
    </dgm:pt>
    <dgm:pt modelId="{03470929-91A6-4EA5-9D8B-E0BFDF9FC988}" type="pres">
      <dgm:prSet presAssocID="{1AD03D4A-DCB5-49A2-A464-1AF7DCF7D72A}" presName="vert1" presStyleCnt="0"/>
      <dgm:spPr/>
    </dgm:pt>
    <dgm:pt modelId="{33831D01-0642-433F-B023-DD8CE599AA0D}" type="pres">
      <dgm:prSet presAssocID="{3ACF39B3-2933-4B17-9405-2C7776179C01}" presName="thickLine" presStyleLbl="alignNode1" presStyleIdx="1" presStyleCnt="5"/>
      <dgm:spPr/>
    </dgm:pt>
    <dgm:pt modelId="{9DFFB154-8E7C-4F2F-BC04-241ABA1FF7A1}" type="pres">
      <dgm:prSet presAssocID="{3ACF39B3-2933-4B17-9405-2C7776179C01}" presName="horz1" presStyleCnt="0"/>
      <dgm:spPr/>
    </dgm:pt>
    <dgm:pt modelId="{99ACD4CE-4ED0-4B61-82B3-C47FA65F1CF0}" type="pres">
      <dgm:prSet presAssocID="{3ACF39B3-2933-4B17-9405-2C7776179C01}" presName="tx1" presStyleLbl="revTx" presStyleIdx="1" presStyleCnt="5"/>
      <dgm:spPr/>
    </dgm:pt>
    <dgm:pt modelId="{4288353E-E12E-4693-9E31-6942DB13DE6B}" type="pres">
      <dgm:prSet presAssocID="{3ACF39B3-2933-4B17-9405-2C7776179C01}" presName="vert1" presStyleCnt="0"/>
      <dgm:spPr/>
    </dgm:pt>
    <dgm:pt modelId="{63F421D7-2DE9-4429-9ECB-F60768DFF4F0}" type="pres">
      <dgm:prSet presAssocID="{C46705EE-BD4E-4E13-804C-279CB61B9F53}" presName="thickLine" presStyleLbl="alignNode1" presStyleIdx="2" presStyleCnt="5"/>
      <dgm:spPr/>
    </dgm:pt>
    <dgm:pt modelId="{B3656778-C9D4-4520-B81B-12E7EADC659C}" type="pres">
      <dgm:prSet presAssocID="{C46705EE-BD4E-4E13-804C-279CB61B9F53}" presName="horz1" presStyleCnt="0"/>
      <dgm:spPr/>
    </dgm:pt>
    <dgm:pt modelId="{56A387E9-8DDF-4019-AB23-3F79BF11F8C5}" type="pres">
      <dgm:prSet presAssocID="{C46705EE-BD4E-4E13-804C-279CB61B9F53}" presName="tx1" presStyleLbl="revTx" presStyleIdx="2" presStyleCnt="5"/>
      <dgm:spPr/>
    </dgm:pt>
    <dgm:pt modelId="{1BDAE11F-1412-4E0E-875D-946754CCB1E1}" type="pres">
      <dgm:prSet presAssocID="{C46705EE-BD4E-4E13-804C-279CB61B9F53}" presName="vert1" presStyleCnt="0"/>
      <dgm:spPr/>
    </dgm:pt>
    <dgm:pt modelId="{8453452A-0AFA-41AC-A598-4D96857B040D}" type="pres">
      <dgm:prSet presAssocID="{DDE7E131-8F6C-4DD7-9D09-9BE75DF600E0}" presName="thickLine" presStyleLbl="alignNode1" presStyleIdx="3" presStyleCnt="5"/>
      <dgm:spPr/>
    </dgm:pt>
    <dgm:pt modelId="{3F82B8F1-3373-4344-BF7E-DBAA05DAF791}" type="pres">
      <dgm:prSet presAssocID="{DDE7E131-8F6C-4DD7-9D09-9BE75DF600E0}" presName="horz1" presStyleCnt="0"/>
      <dgm:spPr/>
    </dgm:pt>
    <dgm:pt modelId="{B5E94A93-4CDC-4B63-A0D0-039FCC46744A}" type="pres">
      <dgm:prSet presAssocID="{DDE7E131-8F6C-4DD7-9D09-9BE75DF600E0}" presName="tx1" presStyleLbl="revTx" presStyleIdx="3" presStyleCnt="5"/>
      <dgm:spPr/>
    </dgm:pt>
    <dgm:pt modelId="{57E23FF9-1960-4CFA-8487-11CCAF246767}" type="pres">
      <dgm:prSet presAssocID="{DDE7E131-8F6C-4DD7-9D09-9BE75DF600E0}" presName="vert1" presStyleCnt="0"/>
      <dgm:spPr/>
    </dgm:pt>
    <dgm:pt modelId="{6032E258-F43E-44AD-B6C5-AC11BBB400E6}" type="pres">
      <dgm:prSet presAssocID="{E1DF9DB1-AA6C-45B5-BB55-3707393DC6F8}" presName="thickLine" presStyleLbl="alignNode1" presStyleIdx="4" presStyleCnt="5"/>
      <dgm:spPr/>
    </dgm:pt>
    <dgm:pt modelId="{1983C8AA-96F8-4841-AEF1-33D1CE5FFEDF}" type="pres">
      <dgm:prSet presAssocID="{E1DF9DB1-AA6C-45B5-BB55-3707393DC6F8}" presName="horz1" presStyleCnt="0"/>
      <dgm:spPr/>
    </dgm:pt>
    <dgm:pt modelId="{AC7B1B83-361D-4D03-925E-C63CA8A9F0FF}" type="pres">
      <dgm:prSet presAssocID="{E1DF9DB1-AA6C-45B5-BB55-3707393DC6F8}" presName="tx1" presStyleLbl="revTx" presStyleIdx="4" presStyleCnt="5"/>
      <dgm:spPr/>
    </dgm:pt>
    <dgm:pt modelId="{B59DCC6B-5D19-4F70-AE3C-4AF8E46DCB69}" type="pres">
      <dgm:prSet presAssocID="{E1DF9DB1-AA6C-45B5-BB55-3707393DC6F8}" presName="vert1" presStyleCnt="0"/>
      <dgm:spPr/>
    </dgm:pt>
  </dgm:ptLst>
  <dgm:cxnLst>
    <dgm:cxn modelId="{952A6A00-A45B-4158-9F8A-1D3C62CD6439}" srcId="{76609054-AC4A-492E-8BCC-098BA898DBFF}" destId="{E1DF9DB1-AA6C-45B5-BB55-3707393DC6F8}" srcOrd="4" destOrd="0" parTransId="{801230D4-C803-4F38-B060-CBFA42ECF589}" sibTransId="{2D971F5C-74A0-4354-B453-C68BD343E250}"/>
    <dgm:cxn modelId="{B28CB006-A250-4C4F-AA6E-68B80E51A21E}" srcId="{76609054-AC4A-492E-8BCC-098BA898DBFF}" destId="{C46705EE-BD4E-4E13-804C-279CB61B9F53}" srcOrd="2" destOrd="0" parTransId="{DFEAC90D-12F7-4F49-BC58-9BB6611AF7B7}" sibTransId="{3F061E77-55B6-4E2A-8654-FE2E76947AF7}"/>
    <dgm:cxn modelId="{57689E12-F358-4949-883D-F91D2EB86886}" srcId="{76609054-AC4A-492E-8BCC-098BA898DBFF}" destId="{3ACF39B3-2933-4B17-9405-2C7776179C01}" srcOrd="1" destOrd="0" parTransId="{DA70D966-08B8-4BE2-8F4E-82D0D92A1AB1}" sibTransId="{7A3FA187-BF4D-4888-AB0C-48AD94C739FF}"/>
    <dgm:cxn modelId="{DF1FE25B-0DB9-42E9-BED8-DBD192DC8087}" type="presOf" srcId="{76609054-AC4A-492E-8BCC-098BA898DBFF}" destId="{6FD8451C-CC71-4EBF-9AFC-B0941E0DB0C6}" srcOrd="0" destOrd="0" presId="urn:microsoft.com/office/officeart/2008/layout/LinedList"/>
    <dgm:cxn modelId="{39C70B4B-F757-4AE5-B336-C0F8EC26C3D6}" type="presOf" srcId="{1AD03D4A-DCB5-49A2-A464-1AF7DCF7D72A}" destId="{A278D665-D54B-4038-94BD-6B4DDC647FB7}" srcOrd="0" destOrd="0" presId="urn:microsoft.com/office/officeart/2008/layout/LinedList"/>
    <dgm:cxn modelId="{12A9C674-05B5-4DA4-AE32-C613FCBA14DA}" srcId="{76609054-AC4A-492E-8BCC-098BA898DBFF}" destId="{1AD03D4A-DCB5-49A2-A464-1AF7DCF7D72A}" srcOrd="0" destOrd="0" parTransId="{1F87D18A-8EBF-4C77-8635-15B77FF37240}" sibTransId="{B1F54BEF-94A5-484D-9CB5-E9E1BD34DF3B}"/>
    <dgm:cxn modelId="{3248E777-AC46-49CD-A1F7-4C180297C751}" srcId="{76609054-AC4A-492E-8BCC-098BA898DBFF}" destId="{DDE7E131-8F6C-4DD7-9D09-9BE75DF600E0}" srcOrd="3" destOrd="0" parTransId="{04F4F312-654C-45C0-A2BE-DB3D58D364C3}" sibTransId="{608E0B97-6DA4-4E76-9215-4B6DCB0FBABD}"/>
    <dgm:cxn modelId="{D4ED6FB2-25B0-489A-9BC3-82C142BCF629}" type="presOf" srcId="{C46705EE-BD4E-4E13-804C-279CB61B9F53}" destId="{56A387E9-8DDF-4019-AB23-3F79BF11F8C5}" srcOrd="0" destOrd="0" presId="urn:microsoft.com/office/officeart/2008/layout/LinedList"/>
    <dgm:cxn modelId="{3E8C7FCB-8079-4B05-8659-B308DC6558C7}" type="presOf" srcId="{E1DF9DB1-AA6C-45B5-BB55-3707393DC6F8}" destId="{AC7B1B83-361D-4D03-925E-C63CA8A9F0FF}" srcOrd="0" destOrd="0" presId="urn:microsoft.com/office/officeart/2008/layout/LinedList"/>
    <dgm:cxn modelId="{EBC300D4-8A32-4C95-B770-B9B647533BCF}" type="presOf" srcId="{DDE7E131-8F6C-4DD7-9D09-9BE75DF600E0}" destId="{B5E94A93-4CDC-4B63-A0D0-039FCC46744A}" srcOrd="0" destOrd="0" presId="urn:microsoft.com/office/officeart/2008/layout/LinedList"/>
    <dgm:cxn modelId="{FCD396DA-D23E-4B96-AEF0-3E5948BFCB1E}" type="presOf" srcId="{3ACF39B3-2933-4B17-9405-2C7776179C01}" destId="{99ACD4CE-4ED0-4B61-82B3-C47FA65F1CF0}" srcOrd="0" destOrd="0" presId="urn:microsoft.com/office/officeart/2008/layout/LinedList"/>
    <dgm:cxn modelId="{946877F8-D139-4D8B-B5A9-CC1CF86C569B}" type="presParOf" srcId="{6FD8451C-CC71-4EBF-9AFC-B0941E0DB0C6}" destId="{54192C99-CF75-483B-AAD8-04C0091C4C1F}" srcOrd="0" destOrd="0" presId="urn:microsoft.com/office/officeart/2008/layout/LinedList"/>
    <dgm:cxn modelId="{19AD16E9-5596-4420-B006-50E4190E9479}" type="presParOf" srcId="{6FD8451C-CC71-4EBF-9AFC-B0941E0DB0C6}" destId="{536D7D86-0EDF-4167-BFC7-80B26E14C82D}" srcOrd="1" destOrd="0" presId="urn:microsoft.com/office/officeart/2008/layout/LinedList"/>
    <dgm:cxn modelId="{08345BBA-A6DF-4B6A-B06B-AD3E2C492D88}" type="presParOf" srcId="{536D7D86-0EDF-4167-BFC7-80B26E14C82D}" destId="{A278D665-D54B-4038-94BD-6B4DDC647FB7}" srcOrd="0" destOrd="0" presId="urn:microsoft.com/office/officeart/2008/layout/LinedList"/>
    <dgm:cxn modelId="{FD025AA9-0C46-4A01-B5A4-F6FA24188DA3}" type="presParOf" srcId="{536D7D86-0EDF-4167-BFC7-80B26E14C82D}" destId="{03470929-91A6-4EA5-9D8B-E0BFDF9FC988}" srcOrd="1" destOrd="0" presId="urn:microsoft.com/office/officeart/2008/layout/LinedList"/>
    <dgm:cxn modelId="{D89B5F8B-0495-4583-868D-65B60C87CD63}" type="presParOf" srcId="{6FD8451C-CC71-4EBF-9AFC-B0941E0DB0C6}" destId="{33831D01-0642-433F-B023-DD8CE599AA0D}" srcOrd="2" destOrd="0" presId="urn:microsoft.com/office/officeart/2008/layout/LinedList"/>
    <dgm:cxn modelId="{6984B736-80D3-4003-87A0-B959DC637CF2}" type="presParOf" srcId="{6FD8451C-CC71-4EBF-9AFC-B0941E0DB0C6}" destId="{9DFFB154-8E7C-4F2F-BC04-241ABA1FF7A1}" srcOrd="3" destOrd="0" presId="urn:microsoft.com/office/officeart/2008/layout/LinedList"/>
    <dgm:cxn modelId="{4497167A-1611-41DD-9DED-70635496604E}" type="presParOf" srcId="{9DFFB154-8E7C-4F2F-BC04-241ABA1FF7A1}" destId="{99ACD4CE-4ED0-4B61-82B3-C47FA65F1CF0}" srcOrd="0" destOrd="0" presId="urn:microsoft.com/office/officeart/2008/layout/LinedList"/>
    <dgm:cxn modelId="{B85EAD11-4FB3-4B54-9675-BE0DFD588CFA}" type="presParOf" srcId="{9DFFB154-8E7C-4F2F-BC04-241ABA1FF7A1}" destId="{4288353E-E12E-4693-9E31-6942DB13DE6B}" srcOrd="1" destOrd="0" presId="urn:microsoft.com/office/officeart/2008/layout/LinedList"/>
    <dgm:cxn modelId="{9FF4F0F2-1954-48D1-B012-28782C1D05EA}" type="presParOf" srcId="{6FD8451C-CC71-4EBF-9AFC-B0941E0DB0C6}" destId="{63F421D7-2DE9-4429-9ECB-F60768DFF4F0}" srcOrd="4" destOrd="0" presId="urn:microsoft.com/office/officeart/2008/layout/LinedList"/>
    <dgm:cxn modelId="{BEDC8C2B-A8D0-46B0-A026-42672FCD2C69}" type="presParOf" srcId="{6FD8451C-CC71-4EBF-9AFC-B0941E0DB0C6}" destId="{B3656778-C9D4-4520-B81B-12E7EADC659C}" srcOrd="5" destOrd="0" presId="urn:microsoft.com/office/officeart/2008/layout/LinedList"/>
    <dgm:cxn modelId="{505B0FF4-6256-4975-B7AD-FA5A0893C69E}" type="presParOf" srcId="{B3656778-C9D4-4520-B81B-12E7EADC659C}" destId="{56A387E9-8DDF-4019-AB23-3F79BF11F8C5}" srcOrd="0" destOrd="0" presId="urn:microsoft.com/office/officeart/2008/layout/LinedList"/>
    <dgm:cxn modelId="{17E5BA39-E462-4B80-9BA4-814A0FDAD417}" type="presParOf" srcId="{B3656778-C9D4-4520-B81B-12E7EADC659C}" destId="{1BDAE11F-1412-4E0E-875D-946754CCB1E1}" srcOrd="1" destOrd="0" presId="urn:microsoft.com/office/officeart/2008/layout/LinedList"/>
    <dgm:cxn modelId="{252C64E5-E126-4D12-963D-52ABAC47BDA7}" type="presParOf" srcId="{6FD8451C-CC71-4EBF-9AFC-B0941E0DB0C6}" destId="{8453452A-0AFA-41AC-A598-4D96857B040D}" srcOrd="6" destOrd="0" presId="urn:microsoft.com/office/officeart/2008/layout/LinedList"/>
    <dgm:cxn modelId="{00350679-488A-4657-BFF0-A73816C9AC38}" type="presParOf" srcId="{6FD8451C-CC71-4EBF-9AFC-B0941E0DB0C6}" destId="{3F82B8F1-3373-4344-BF7E-DBAA05DAF791}" srcOrd="7" destOrd="0" presId="urn:microsoft.com/office/officeart/2008/layout/LinedList"/>
    <dgm:cxn modelId="{D1754600-2646-4A2B-B3A4-FE290163C2E8}" type="presParOf" srcId="{3F82B8F1-3373-4344-BF7E-DBAA05DAF791}" destId="{B5E94A93-4CDC-4B63-A0D0-039FCC46744A}" srcOrd="0" destOrd="0" presId="urn:microsoft.com/office/officeart/2008/layout/LinedList"/>
    <dgm:cxn modelId="{97F31979-70B2-4659-9AE9-E56E64E2FC5A}" type="presParOf" srcId="{3F82B8F1-3373-4344-BF7E-DBAA05DAF791}" destId="{57E23FF9-1960-4CFA-8487-11CCAF246767}" srcOrd="1" destOrd="0" presId="urn:microsoft.com/office/officeart/2008/layout/LinedList"/>
    <dgm:cxn modelId="{7678C6D5-E27B-4B64-BF10-F16959055FB5}" type="presParOf" srcId="{6FD8451C-CC71-4EBF-9AFC-B0941E0DB0C6}" destId="{6032E258-F43E-44AD-B6C5-AC11BBB400E6}" srcOrd="8" destOrd="0" presId="urn:microsoft.com/office/officeart/2008/layout/LinedList"/>
    <dgm:cxn modelId="{755A10D7-1111-4B72-82A6-4812A6B76A48}" type="presParOf" srcId="{6FD8451C-CC71-4EBF-9AFC-B0941E0DB0C6}" destId="{1983C8AA-96F8-4841-AEF1-33D1CE5FFEDF}" srcOrd="9" destOrd="0" presId="urn:microsoft.com/office/officeart/2008/layout/LinedList"/>
    <dgm:cxn modelId="{8F111DC0-E0B0-4A75-8252-262DCFAC605D}" type="presParOf" srcId="{1983C8AA-96F8-4841-AEF1-33D1CE5FFEDF}" destId="{AC7B1B83-361D-4D03-925E-C63CA8A9F0FF}" srcOrd="0" destOrd="0" presId="urn:microsoft.com/office/officeart/2008/layout/LinedList"/>
    <dgm:cxn modelId="{04195D60-83CF-4E99-A427-5FD929670831}" type="presParOf" srcId="{1983C8AA-96F8-4841-AEF1-33D1CE5FFEDF}" destId="{B59DCC6B-5D19-4F70-AE3C-4AF8E46DCB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4D111-370C-48E0-9B2C-E446B680FDA8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DE2DE5-789F-45C2-B26E-3F5A235E9BEE}">
      <dgm:prSet/>
      <dgm:spPr/>
      <dgm:t>
        <a:bodyPr/>
        <a:lstStyle/>
        <a:p>
          <a:r>
            <a:rPr lang="en-GB" b="0" dirty="0"/>
            <a:t>28</a:t>
          </a:r>
          <a:r>
            <a:rPr lang="hr-HR" b="0" dirty="0"/>
            <a:t>+</a:t>
          </a:r>
          <a:r>
            <a:rPr lang="en-GB" b="0" dirty="0"/>
            <a:t> </a:t>
          </a:r>
          <a:r>
            <a:rPr lang="mk-MK" b="0" dirty="0"/>
            <a:t>години</a:t>
          </a:r>
          <a:endParaRPr lang="hr-HR" dirty="0"/>
        </a:p>
      </dgm:t>
    </dgm:pt>
    <dgm:pt modelId="{814957A7-AC91-4196-95BD-E2E166015035}" type="parTrans" cxnId="{BDE041C9-44CD-4D5E-9C0A-DA37A80A9AF5}">
      <dgm:prSet/>
      <dgm:spPr/>
      <dgm:t>
        <a:bodyPr/>
        <a:lstStyle/>
        <a:p>
          <a:endParaRPr lang="en-US"/>
        </a:p>
      </dgm:t>
    </dgm:pt>
    <dgm:pt modelId="{2DA2DF8D-F828-4376-A1F0-62ABBEE81EC3}" type="sibTrans" cxnId="{BDE041C9-44CD-4D5E-9C0A-DA37A80A9AF5}">
      <dgm:prSet/>
      <dgm:spPr/>
      <dgm:t>
        <a:bodyPr/>
        <a:lstStyle/>
        <a:p>
          <a:endParaRPr lang="en-US"/>
        </a:p>
      </dgm:t>
    </dgm:pt>
    <dgm:pt modelId="{F32C0F53-D4BF-431D-A74E-EA605418497A}">
      <dgm:prSet/>
      <dgm:spPr/>
      <dgm:t>
        <a:bodyPr/>
        <a:lstStyle/>
        <a:p>
          <a:r>
            <a:rPr lang="hr-HR" b="0" dirty="0"/>
            <a:t>14+</a:t>
          </a:r>
          <a:r>
            <a:rPr lang="en-GB" b="0" dirty="0"/>
            <a:t> </a:t>
          </a:r>
          <a:r>
            <a:rPr lang="mk-MK" b="0" dirty="0"/>
            <a:t>градови</a:t>
          </a:r>
          <a:endParaRPr lang="hr-HR" dirty="0"/>
        </a:p>
      </dgm:t>
    </dgm:pt>
    <dgm:pt modelId="{7ABA6B47-ACAA-4F84-B70F-58B17F9B89FB}" type="parTrans" cxnId="{689D6B87-F110-472A-B5CE-79BB536A3A42}">
      <dgm:prSet/>
      <dgm:spPr/>
      <dgm:t>
        <a:bodyPr/>
        <a:lstStyle/>
        <a:p>
          <a:endParaRPr lang="en-US"/>
        </a:p>
      </dgm:t>
    </dgm:pt>
    <dgm:pt modelId="{9BB4E21C-0DA4-40C0-B742-7F4C96C64C54}" type="sibTrans" cxnId="{689D6B87-F110-472A-B5CE-79BB536A3A42}">
      <dgm:prSet/>
      <dgm:spPr/>
      <dgm:t>
        <a:bodyPr/>
        <a:lstStyle/>
        <a:p>
          <a:endParaRPr lang="en-US"/>
        </a:p>
      </dgm:t>
    </dgm:pt>
    <dgm:pt modelId="{0760B63D-A2AE-4609-B749-111955DA3EB4}">
      <dgm:prSet/>
      <dgm:spPr/>
      <dgm:t>
        <a:bodyPr/>
        <a:lstStyle/>
        <a:p>
          <a:r>
            <a:rPr lang="hr-HR" b="0" dirty="0"/>
            <a:t>1</a:t>
          </a:r>
          <a:r>
            <a:rPr lang="en-GB" b="0" dirty="0"/>
            <a:t>00+ </a:t>
          </a:r>
          <a:r>
            <a:rPr lang="mk-MK" b="0" dirty="0"/>
            <a:t>вработени</a:t>
          </a:r>
          <a:endParaRPr lang="hr-HR" dirty="0"/>
        </a:p>
      </dgm:t>
    </dgm:pt>
    <dgm:pt modelId="{7D871295-7E1B-4A66-A4D1-960F70B4C9E1}" type="parTrans" cxnId="{0BE09EB3-BF68-43A6-B1E3-99C43E933E8B}">
      <dgm:prSet/>
      <dgm:spPr/>
      <dgm:t>
        <a:bodyPr/>
        <a:lstStyle/>
        <a:p>
          <a:endParaRPr lang="en-US"/>
        </a:p>
      </dgm:t>
    </dgm:pt>
    <dgm:pt modelId="{682ABA8E-21B2-49B2-9743-32D436499946}" type="sibTrans" cxnId="{0BE09EB3-BF68-43A6-B1E3-99C43E933E8B}">
      <dgm:prSet/>
      <dgm:spPr/>
      <dgm:t>
        <a:bodyPr/>
        <a:lstStyle/>
        <a:p>
          <a:endParaRPr lang="en-US"/>
        </a:p>
      </dgm:t>
    </dgm:pt>
    <dgm:pt modelId="{BA10E59A-D959-4CAB-820B-ED2488FA60FB}">
      <dgm:prSet/>
      <dgm:spPr/>
      <dgm:t>
        <a:bodyPr/>
        <a:lstStyle/>
        <a:p>
          <a:r>
            <a:rPr lang="hr-HR" b="0" dirty="0"/>
            <a:t>1</a:t>
          </a:r>
          <a:r>
            <a:rPr lang="en-GB" b="0" dirty="0"/>
            <a:t>00+ </a:t>
          </a:r>
          <a:r>
            <a:rPr lang="mk-MK" b="0" dirty="0"/>
            <a:t>постојани добавувачи</a:t>
          </a:r>
          <a:endParaRPr lang="hr-HR" dirty="0"/>
        </a:p>
      </dgm:t>
    </dgm:pt>
    <dgm:pt modelId="{7E79D43D-56DE-4238-AA59-92628D336F61}" type="parTrans" cxnId="{22AAC33A-94EC-4F74-A27D-C53D37DD875F}">
      <dgm:prSet/>
      <dgm:spPr/>
      <dgm:t>
        <a:bodyPr/>
        <a:lstStyle/>
        <a:p>
          <a:endParaRPr lang="en-US"/>
        </a:p>
      </dgm:t>
    </dgm:pt>
    <dgm:pt modelId="{8BB4961D-A3F3-4514-BE9D-7B16A8914B02}" type="sibTrans" cxnId="{22AAC33A-94EC-4F74-A27D-C53D37DD875F}">
      <dgm:prSet/>
      <dgm:spPr/>
      <dgm:t>
        <a:bodyPr/>
        <a:lstStyle/>
        <a:p>
          <a:endParaRPr lang="en-US"/>
        </a:p>
      </dgm:t>
    </dgm:pt>
    <dgm:pt modelId="{4A90EB4B-085D-4F53-8347-DD950D6FB33C}">
      <dgm:prSet/>
      <dgm:spPr/>
      <dgm:t>
        <a:bodyPr/>
        <a:lstStyle/>
        <a:p>
          <a:r>
            <a:rPr lang="hr-HR" b="0" dirty="0"/>
            <a:t>2000+</a:t>
          </a:r>
          <a:r>
            <a:rPr lang="en-GB" b="0" dirty="0"/>
            <a:t> </a:t>
          </a:r>
          <a:r>
            <a:rPr lang="mk-MK" b="0" dirty="0"/>
            <a:t>купувачи</a:t>
          </a:r>
          <a:endParaRPr lang="hr-HR" dirty="0"/>
        </a:p>
      </dgm:t>
    </dgm:pt>
    <dgm:pt modelId="{89C7B999-71AC-4CC4-B566-6B585D89C84B}" type="parTrans" cxnId="{4FACC2F3-C0B2-422A-9EDB-5627DF200352}">
      <dgm:prSet/>
      <dgm:spPr/>
      <dgm:t>
        <a:bodyPr/>
        <a:lstStyle/>
        <a:p>
          <a:endParaRPr lang="en-US"/>
        </a:p>
      </dgm:t>
    </dgm:pt>
    <dgm:pt modelId="{09B77C97-DF04-4F0C-B6CE-07693B4124CB}" type="sibTrans" cxnId="{4FACC2F3-C0B2-422A-9EDB-5627DF200352}">
      <dgm:prSet/>
      <dgm:spPr/>
      <dgm:t>
        <a:bodyPr/>
        <a:lstStyle/>
        <a:p>
          <a:endParaRPr lang="en-US"/>
        </a:p>
      </dgm:t>
    </dgm:pt>
    <dgm:pt modelId="{DB7554AE-8B59-4B62-A9F5-99B14378A0A3}">
      <dgm:prSet/>
      <dgm:spPr/>
      <dgm:t>
        <a:bodyPr/>
        <a:lstStyle/>
        <a:p>
          <a:r>
            <a:rPr lang="en-GB" b="0" dirty="0"/>
            <a:t>€</a:t>
          </a:r>
          <a:r>
            <a:rPr lang="hr-HR" b="0" dirty="0"/>
            <a:t>3</a:t>
          </a:r>
          <a:r>
            <a:rPr lang="mk-MK" b="0" dirty="0"/>
            <a:t>+</a:t>
          </a:r>
          <a:r>
            <a:rPr lang="en-GB" b="0" dirty="0"/>
            <a:t> </a:t>
          </a:r>
          <a:r>
            <a:rPr lang="mk-MK" b="0" dirty="0"/>
            <a:t>милиони опрема на лагер</a:t>
          </a:r>
          <a:endParaRPr lang="hr-HR" dirty="0"/>
        </a:p>
      </dgm:t>
    </dgm:pt>
    <dgm:pt modelId="{337667D2-8B2C-409A-99C7-BDEFBB413EC9}" type="parTrans" cxnId="{20A8BDF5-E31D-4144-A014-428443862A13}">
      <dgm:prSet/>
      <dgm:spPr/>
      <dgm:t>
        <a:bodyPr/>
        <a:lstStyle/>
        <a:p>
          <a:endParaRPr lang="en-US"/>
        </a:p>
      </dgm:t>
    </dgm:pt>
    <dgm:pt modelId="{26A1A492-4845-45C4-ACB0-A04E96D1782A}" type="sibTrans" cxnId="{20A8BDF5-E31D-4144-A014-428443862A13}">
      <dgm:prSet/>
      <dgm:spPr/>
      <dgm:t>
        <a:bodyPr/>
        <a:lstStyle/>
        <a:p>
          <a:endParaRPr lang="en-US"/>
        </a:p>
      </dgm:t>
    </dgm:pt>
    <dgm:pt modelId="{89C27E47-9978-4798-B128-C0DE8F80DFB2}">
      <dgm:prSet/>
      <dgm:spPr/>
      <dgm:t>
        <a:bodyPr/>
        <a:lstStyle/>
        <a:p>
          <a:r>
            <a:rPr lang="en-GB" b="0"/>
            <a:t>10</a:t>
          </a:r>
          <a:r>
            <a:rPr lang="hr-HR" b="0" dirty="0"/>
            <a:t>+</a:t>
          </a:r>
          <a:r>
            <a:rPr lang="en-GB" b="0" dirty="0"/>
            <a:t> </a:t>
          </a:r>
          <a:r>
            <a:rPr lang="mk-MK" b="0" dirty="0"/>
            <a:t>земји</a:t>
          </a:r>
          <a:endParaRPr lang="hr-HR" dirty="0"/>
        </a:p>
      </dgm:t>
    </dgm:pt>
    <dgm:pt modelId="{0F576378-106C-4221-9276-3979DF3424EB}" type="parTrans" cxnId="{2F78B220-6725-4E38-9DAD-A0EE4B29D1A5}">
      <dgm:prSet/>
      <dgm:spPr/>
      <dgm:t>
        <a:bodyPr/>
        <a:lstStyle/>
        <a:p>
          <a:endParaRPr lang="en-US"/>
        </a:p>
      </dgm:t>
    </dgm:pt>
    <dgm:pt modelId="{C39A164E-D467-491B-A98A-5C86AF4896AF}" type="sibTrans" cxnId="{2F78B220-6725-4E38-9DAD-A0EE4B29D1A5}">
      <dgm:prSet/>
      <dgm:spPr/>
      <dgm:t>
        <a:bodyPr/>
        <a:lstStyle/>
        <a:p>
          <a:endParaRPr lang="en-US"/>
        </a:p>
      </dgm:t>
    </dgm:pt>
    <dgm:pt modelId="{615237B9-2CE5-4AD2-82BD-B5362744310A}" type="pres">
      <dgm:prSet presAssocID="{BF94D111-370C-48E0-9B2C-E446B680FDA8}" presName="vert0" presStyleCnt="0">
        <dgm:presLayoutVars>
          <dgm:dir/>
          <dgm:animOne val="branch"/>
          <dgm:animLvl val="lvl"/>
        </dgm:presLayoutVars>
      </dgm:prSet>
      <dgm:spPr/>
    </dgm:pt>
    <dgm:pt modelId="{78DCF5F4-0DF8-44A4-A1E1-E653BD04257D}" type="pres">
      <dgm:prSet presAssocID="{56DE2DE5-789F-45C2-B26E-3F5A235E9BEE}" presName="thickLine" presStyleLbl="alignNode1" presStyleIdx="0" presStyleCnt="7"/>
      <dgm:spPr/>
    </dgm:pt>
    <dgm:pt modelId="{F5F9B2EF-3445-4D13-AD7D-DBF42AAEA992}" type="pres">
      <dgm:prSet presAssocID="{56DE2DE5-789F-45C2-B26E-3F5A235E9BEE}" presName="horz1" presStyleCnt="0"/>
      <dgm:spPr/>
    </dgm:pt>
    <dgm:pt modelId="{FC1E9B85-CE42-4D05-B7AC-9CEB44D9D69A}" type="pres">
      <dgm:prSet presAssocID="{56DE2DE5-789F-45C2-B26E-3F5A235E9BEE}" presName="tx1" presStyleLbl="revTx" presStyleIdx="0" presStyleCnt="7"/>
      <dgm:spPr/>
    </dgm:pt>
    <dgm:pt modelId="{0E098F2B-825A-4956-9551-A3C9DFA4C11D}" type="pres">
      <dgm:prSet presAssocID="{56DE2DE5-789F-45C2-B26E-3F5A235E9BEE}" presName="vert1" presStyleCnt="0"/>
      <dgm:spPr/>
    </dgm:pt>
    <dgm:pt modelId="{E579D154-EE90-4645-85A5-C2E539C71B24}" type="pres">
      <dgm:prSet presAssocID="{89C27E47-9978-4798-B128-C0DE8F80DFB2}" presName="thickLine" presStyleLbl="alignNode1" presStyleIdx="1" presStyleCnt="7"/>
      <dgm:spPr/>
    </dgm:pt>
    <dgm:pt modelId="{8E7284D4-394E-4276-810F-8BA02AA87B48}" type="pres">
      <dgm:prSet presAssocID="{89C27E47-9978-4798-B128-C0DE8F80DFB2}" presName="horz1" presStyleCnt="0"/>
      <dgm:spPr/>
    </dgm:pt>
    <dgm:pt modelId="{EC338A89-8C8A-4D60-AB52-30D0FBF438C6}" type="pres">
      <dgm:prSet presAssocID="{89C27E47-9978-4798-B128-C0DE8F80DFB2}" presName="tx1" presStyleLbl="revTx" presStyleIdx="1" presStyleCnt="7"/>
      <dgm:spPr/>
    </dgm:pt>
    <dgm:pt modelId="{46C2CD6C-43DC-424F-9E84-DDEC1C9E0A4E}" type="pres">
      <dgm:prSet presAssocID="{89C27E47-9978-4798-B128-C0DE8F80DFB2}" presName="vert1" presStyleCnt="0"/>
      <dgm:spPr/>
    </dgm:pt>
    <dgm:pt modelId="{3C1BA2DC-802D-45BD-A4D7-4B79A35F0834}" type="pres">
      <dgm:prSet presAssocID="{F32C0F53-D4BF-431D-A74E-EA605418497A}" presName="thickLine" presStyleLbl="alignNode1" presStyleIdx="2" presStyleCnt="7"/>
      <dgm:spPr/>
    </dgm:pt>
    <dgm:pt modelId="{AAA7AAD6-E7D6-4ABA-A078-2ADA2D9CB7E0}" type="pres">
      <dgm:prSet presAssocID="{F32C0F53-D4BF-431D-A74E-EA605418497A}" presName="horz1" presStyleCnt="0"/>
      <dgm:spPr/>
    </dgm:pt>
    <dgm:pt modelId="{945709CD-A849-48ED-B674-E5C92087E553}" type="pres">
      <dgm:prSet presAssocID="{F32C0F53-D4BF-431D-A74E-EA605418497A}" presName="tx1" presStyleLbl="revTx" presStyleIdx="2" presStyleCnt="7"/>
      <dgm:spPr/>
    </dgm:pt>
    <dgm:pt modelId="{1C80DCF7-849F-4F51-A242-352737CE06FB}" type="pres">
      <dgm:prSet presAssocID="{F32C0F53-D4BF-431D-A74E-EA605418497A}" presName="vert1" presStyleCnt="0"/>
      <dgm:spPr/>
    </dgm:pt>
    <dgm:pt modelId="{F7894556-D516-4D1C-A65C-DE3C862D4B26}" type="pres">
      <dgm:prSet presAssocID="{0760B63D-A2AE-4609-B749-111955DA3EB4}" presName="thickLine" presStyleLbl="alignNode1" presStyleIdx="3" presStyleCnt="7"/>
      <dgm:spPr/>
    </dgm:pt>
    <dgm:pt modelId="{742E45E2-8BC6-475B-ACFA-36A267040A3C}" type="pres">
      <dgm:prSet presAssocID="{0760B63D-A2AE-4609-B749-111955DA3EB4}" presName="horz1" presStyleCnt="0"/>
      <dgm:spPr/>
    </dgm:pt>
    <dgm:pt modelId="{9BE5D6CB-007B-4869-BEA2-402A15F3C9C2}" type="pres">
      <dgm:prSet presAssocID="{0760B63D-A2AE-4609-B749-111955DA3EB4}" presName="tx1" presStyleLbl="revTx" presStyleIdx="3" presStyleCnt="7"/>
      <dgm:spPr/>
    </dgm:pt>
    <dgm:pt modelId="{88DC05E0-B73C-421D-9F89-85093F8722CD}" type="pres">
      <dgm:prSet presAssocID="{0760B63D-A2AE-4609-B749-111955DA3EB4}" presName="vert1" presStyleCnt="0"/>
      <dgm:spPr/>
    </dgm:pt>
    <dgm:pt modelId="{60AAE5FF-71CA-40DE-9572-399030849A90}" type="pres">
      <dgm:prSet presAssocID="{BA10E59A-D959-4CAB-820B-ED2488FA60FB}" presName="thickLine" presStyleLbl="alignNode1" presStyleIdx="4" presStyleCnt="7"/>
      <dgm:spPr/>
    </dgm:pt>
    <dgm:pt modelId="{DBB532BC-6C28-4C2D-AF9A-E47BD8F5170D}" type="pres">
      <dgm:prSet presAssocID="{BA10E59A-D959-4CAB-820B-ED2488FA60FB}" presName="horz1" presStyleCnt="0"/>
      <dgm:spPr/>
    </dgm:pt>
    <dgm:pt modelId="{3EB0E87B-79A5-4028-9CAA-3A2B5632F3EE}" type="pres">
      <dgm:prSet presAssocID="{BA10E59A-D959-4CAB-820B-ED2488FA60FB}" presName="tx1" presStyleLbl="revTx" presStyleIdx="4" presStyleCnt="7"/>
      <dgm:spPr/>
    </dgm:pt>
    <dgm:pt modelId="{741F5AA9-DED4-4451-9D33-147983F53CAE}" type="pres">
      <dgm:prSet presAssocID="{BA10E59A-D959-4CAB-820B-ED2488FA60FB}" presName="vert1" presStyleCnt="0"/>
      <dgm:spPr/>
    </dgm:pt>
    <dgm:pt modelId="{05322FF2-F8DA-4881-AAB0-CC8A41A3EC92}" type="pres">
      <dgm:prSet presAssocID="{4A90EB4B-085D-4F53-8347-DD950D6FB33C}" presName="thickLine" presStyleLbl="alignNode1" presStyleIdx="5" presStyleCnt="7"/>
      <dgm:spPr/>
    </dgm:pt>
    <dgm:pt modelId="{37FB1840-BB8C-4DF1-8F97-CFB0831015C9}" type="pres">
      <dgm:prSet presAssocID="{4A90EB4B-085D-4F53-8347-DD950D6FB33C}" presName="horz1" presStyleCnt="0"/>
      <dgm:spPr/>
    </dgm:pt>
    <dgm:pt modelId="{339CC0FF-74B5-446E-80A0-34C5DE79272F}" type="pres">
      <dgm:prSet presAssocID="{4A90EB4B-085D-4F53-8347-DD950D6FB33C}" presName="tx1" presStyleLbl="revTx" presStyleIdx="5" presStyleCnt="7"/>
      <dgm:spPr/>
    </dgm:pt>
    <dgm:pt modelId="{70F01279-8BD0-4B7A-B1C6-BEF1D9CB6C05}" type="pres">
      <dgm:prSet presAssocID="{4A90EB4B-085D-4F53-8347-DD950D6FB33C}" presName="vert1" presStyleCnt="0"/>
      <dgm:spPr/>
    </dgm:pt>
    <dgm:pt modelId="{E3D6B11F-518D-4A57-A764-6521D5443B6E}" type="pres">
      <dgm:prSet presAssocID="{DB7554AE-8B59-4B62-A9F5-99B14378A0A3}" presName="thickLine" presStyleLbl="alignNode1" presStyleIdx="6" presStyleCnt="7"/>
      <dgm:spPr/>
    </dgm:pt>
    <dgm:pt modelId="{1B9A4FBA-0AAF-49C7-8788-79493B6D46D1}" type="pres">
      <dgm:prSet presAssocID="{DB7554AE-8B59-4B62-A9F5-99B14378A0A3}" presName="horz1" presStyleCnt="0"/>
      <dgm:spPr/>
    </dgm:pt>
    <dgm:pt modelId="{D6BE7A4B-98DF-4B6A-8BAC-7C33F911C261}" type="pres">
      <dgm:prSet presAssocID="{DB7554AE-8B59-4B62-A9F5-99B14378A0A3}" presName="tx1" presStyleLbl="revTx" presStyleIdx="6" presStyleCnt="7"/>
      <dgm:spPr/>
    </dgm:pt>
    <dgm:pt modelId="{11895EA0-3F76-4EA1-9D7E-D21196978752}" type="pres">
      <dgm:prSet presAssocID="{DB7554AE-8B59-4B62-A9F5-99B14378A0A3}" presName="vert1" presStyleCnt="0"/>
      <dgm:spPr/>
    </dgm:pt>
  </dgm:ptLst>
  <dgm:cxnLst>
    <dgm:cxn modelId="{DDCA8307-9108-482B-BD63-72523D203755}" type="presOf" srcId="{56DE2DE5-789F-45C2-B26E-3F5A235E9BEE}" destId="{FC1E9B85-CE42-4D05-B7AC-9CEB44D9D69A}" srcOrd="0" destOrd="0" presId="urn:microsoft.com/office/officeart/2008/layout/LinedList"/>
    <dgm:cxn modelId="{2F78B220-6725-4E38-9DAD-A0EE4B29D1A5}" srcId="{BF94D111-370C-48E0-9B2C-E446B680FDA8}" destId="{89C27E47-9978-4798-B128-C0DE8F80DFB2}" srcOrd="1" destOrd="0" parTransId="{0F576378-106C-4221-9276-3979DF3424EB}" sibTransId="{C39A164E-D467-491B-A98A-5C86AF4896AF}"/>
    <dgm:cxn modelId="{22AAC33A-94EC-4F74-A27D-C53D37DD875F}" srcId="{BF94D111-370C-48E0-9B2C-E446B680FDA8}" destId="{BA10E59A-D959-4CAB-820B-ED2488FA60FB}" srcOrd="4" destOrd="0" parTransId="{7E79D43D-56DE-4238-AA59-92628D336F61}" sibTransId="{8BB4961D-A3F3-4514-BE9D-7B16A8914B02}"/>
    <dgm:cxn modelId="{689D6B87-F110-472A-B5CE-79BB536A3A42}" srcId="{BF94D111-370C-48E0-9B2C-E446B680FDA8}" destId="{F32C0F53-D4BF-431D-A74E-EA605418497A}" srcOrd="2" destOrd="0" parTransId="{7ABA6B47-ACAA-4F84-B70F-58B17F9B89FB}" sibTransId="{9BB4E21C-0DA4-40C0-B742-7F4C96C64C54}"/>
    <dgm:cxn modelId="{CEB89F9D-61E8-44ED-9165-A931CD14C52F}" type="presOf" srcId="{DB7554AE-8B59-4B62-A9F5-99B14378A0A3}" destId="{D6BE7A4B-98DF-4B6A-8BAC-7C33F911C261}" srcOrd="0" destOrd="0" presId="urn:microsoft.com/office/officeart/2008/layout/LinedList"/>
    <dgm:cxn modelId="{9D85C0AF-9FAC-473D-B073-8ACB706C5523}" type="presOf" srcId="{89C27E47-9978-4798-B128-C0DE8F80DFB2}" destId="{EC338A89-8C8A-4D60-AB52-30D0FBF438C6}" srcOrd="0" destOrd="0" presId="urn:microsoft.com/office/officeart/2008/layout/LinedList"/>
    <dgm:cxn modelId="{08B43FB1-17ED-4B2B-994D-FF811EA2B0F9}" type="presOf" srcId="{F32C0F53-D4BF-431D-A74E-EA605418497A}" destId="{945709CD-A849-48ED-B674-E5C92087E553}" srcOrd="0" destOrd="0" presId="urn:microsoft.com/office/officeart/2008/layout/LinedList"/>
    <dgm:cxn modelId="{0BE09EB3-BF68-43A6-B1E3-99C43E933E8B}" srcId="{BF94D111-370C-48E0-9B2C-E446B680FDA8}" destId="{0760B63D-A2AE-4609-B749-111955DA3EB4}" srcOrd="3" destOrd="0" parTransId="{7D871295-7E1B-4A66-A4D1-960F70B4C9E1}" sibTransId="{682ABA8E-21B2-49B2-9743-32D436499946}"/>
    <dgm:cxn modelId="{25110AC3-2C8B-4FAE-B0B5-9C15B85DAD05}" type="presOf" srcId="{4A90EB4B-085D-4F53-8347-DD950D6FB33C}" destId="{339CC0FF-74B5-446E-80A0-34C5DE79272F}" srcOrd="0" destOrd="0" presId="urn:microsoft.com/office/officeart/2008/layout/LinedList"/>
    <dgm:cxn modelId="{16BC0AC3-4476-4F4D-A800-5ABB9616A514}" type="presOf" srcId="{0760B63D-A2AE-4609-B749-111955DA3EB4}" destId="{9BE5D6CB-007B-4869-BEA2-402A15F3C9C2}" srcOrd="0" destOrd="0" presId="urn:microsoft.com/office/officeart/2008/layout/LinedList"/>
    <dgm:cxn modelId="{BDE041C9-44CD-4D5E-9C0A-DA37A80A9AF5}" srcId="{BF94D111-370C-48E0-9B2C-E446B680FDA8}" destId="{56DE2DE5-789F-45C2-B26E-3F5A235E9BEE}" srcOrd="0" destOrd="0" parTransId="{814957A7-AC91-4196-95BD-E2E166015035}" sibTransId="{2DA2DF8D-F828-4376-A1F0-62ABBEE81EC3}"/>
    <dgm:cxn modelId="{AA9898D0-F36F-43E0-BB9C-68B7F33E4306}" type="presOf" srcId="{BA10E59A-D959-4CAB-820B-ED2488FA60FB}" destId="{3EB0E87B-79A5-4028-9CAA-3A2B5632F3EE}" srcOrd="0" destOrd="0" presId="urn:microsoft.com/office/officeart/2008/layout/LinedList"/>
    <dgm:cxn modelId="{FDDC45F2-3100-4965-B532-36C0AF5D6DFE}" type="presOf" srcId="{BF94D111-370C-48E0-9B2C-E446B680FDA8}" destId="{615237B9-2CE5-4AD2-82BD-B5362744310A}" srcOrd="0" destOrd="0" presId="urn:microsoft.com/office/officeart/2008/layout/LinedList"/>
    <dgm:cxn modelId="{4FACC2F3-C0B2-422A-9EDB-5627DF200352}" srcId="{BF94D111-370C-48E0-9B2C-E446B680FDA8}" destId="{4A90EB4B-085D-4F53-8347-DD950D6FB33C}" srcOrd="5" destOrd="0" parTransId="{89C7B999-71AC-4CC4-B566-6B585D89C84B}" sibTransId="{09B77C97-DF04-4F0C-B6CE-07693B4124CB}"/>
    <dgm:cxn modelId="{20A8BDF5-E31D-4144-A014-428443862A13}" srcId="{BF94D111-370C-48E0-9B2C-E446B680FDA8}" destId="{DB7554AE-8B59-4B62-A9F5-99B14378A0A3}" srcOrd="6" destOrd="0" parTransId="{337667D2-8B2C-409A-99C7-BDEFBB413EC9}" sibTransId="{26A1A492-4845-45C4-ACB0-A04E96D1782A}"/>
    <dgm:cxn modelId="{E33F41BC-0391-449B-899E-7AF8C67E303A}" type="presParOf" srcId="{615237B9-2CE5-4AD2-82BD-B5362744310A}" destId="{78DCF5F4-0DF8-44A4-A1E1-E653BD04257D}" srcOrd="0" destOrd="0" presId="urn:microsoft.com/office/officeart/2008/layout/LinedList"/>
    <dgm:cxn modelId="{3D2B3D69-EF26-486E-A763-BB6B2D05F30C}" type="presParOf" srcId="{615237B9-2CE5-4AD2-82BD-B5362744310A}" destId="{F5F9B2EF-3445-4D13-AD7D-DBF42AAEA992}" srcOrd="1" destOrd="0" presId="urn:microsoft.com/office/officeart/2008/layout/LinedList"/>
    <dgm:cxn modelId="{1487EDFB-9CD4-4AEA-9378-AF72AA78AA15}" type="presParOf" srcId="{F5F9B2EF-3445-4D13-AD7D-DBF42AAEA992}" destId="{FC1E9B85-CE42-4D05-B7AC-9CEB44D9D69A}" srcOrd="0" destOrd="0" presId="urn:microsoft.com/office/officeart/2008/layout/LinedList"/>
    <dgm:cxn modelId="{D88B43C8-3858-42F9-BEA5-8F8875BC96CC}" type="presParOf" srcId="{F5F9B2EF-3445-4D13-AD7D-DBF42AAEA992}" destId="{0E098F2B-825A-4956-9551-A3C9DFA4C11D}" srcOrd="1" destOrd="0" presId="urn:microsoft.com/office/officeart/2008/layout/LinedList"/>
    <dgm:cxn modelId="{80F57637-3320-4DAA-88F3-BC9BE7CA7027}" type="presParOf" srcId="{615237B9-2CE5-4AD2-82BD-B5362744310A}" destId="{E579D154-EE90-4645-85A5-C2E539C71B24}" srcOrd="2" destOrd="0" presId="urn:microsoft.com/office/officeart/2008/layout/LinedList"/>
    <dgm:cxn modelId="{DFB63488-A77A-43EE-9285-F499F1E38C40}" type="presParOf" srcId="{615237B9-2CE5-4AD2-82BD-B5362744310A}" destId="{8E7284D4-394E-4276-810F-8BA02AA87B48}" srcOrd="3" destOrd="0" presId="urn:microsoft.com/office/officeart/2008/layout/LinedList"/>
    <dgm:cxn modelId="{B6C07442-0047-4D3B-910D-557EFF7E39DE}" type="presParOf" srcId="{8E7284D4-394E-4276-810F-8BA02AA87B48}" destId="{EC338A89-8C8A-4D60-AB52-30D0FBF438C6}" srcOrd="0" destOrd="0" presId="urn:microsoft.com/office/officeart/2008/layout/LinedList"/>
    <dgm:cxn modelId="{66D0ADFD-8F93-4FC1-AAEC-39D8BAEB67A7}" type="presParOf" srcId="{8E7284D4-394E-4276-810F-8BA02AA87B48}" destId="{46C2CD6C-43DC-424F-9E84-DDEC1C9E0A4E}" srcOrd="1" destOrd="0" presId="urn:microsoft.com/office/officeart/2008/layout/LinedList"/>
    <dgm:cxn modelId="{C5319270-6C01-4F30-A48C-7D4389652BCB}" type="presParOf" srcId="{615237B9-2CE5-4AD2-82BD-B5362744310A}" destId="{3C1BA2DC-802D-45BD-A4D7-4B79A35F0834}" srcOrd="4" destOrd="0" presId="urn:microsoft.com/office/officeart/2008/layout/LinedList"/>
    <dgm:cxn modelId="{EE192919-6EE5-4D74-8C74-01F1F8D0C5BA}" type="presParOf" srcId="{615237B9-2CE5-4AD2-82BD-B5362744310A}" destId="{AAA7AAD6-E7D6-4ABA-A078-2ADA2D9CB7E0}" srcOrd="5" destOrd="0" presId="urn:microsoft.com/office/officeart/2008/layout/LinedList"/>
    <dgm:cxn modelId="{AE21F87B-7683-42ED-B1DC-BC9B7093DAF7}" type="presParOf" srcId="{AAA7AAD6-E7D6-4ABA-A078-2ADA2D9CB7E0}" destId="{945709CD-A849-48ED-B674-E5C92087E553}" srcOrd="0" destOrd="0" presId="urn:microsoft.com/office/officeart/2008/layout/LinedList"/>
    <dgm:cxn modelId="{B3431B47-9180-4D40-B452-F0967F6003BC}" type="presParOf" srcId="{AAA7AAD6-E7D6-4ABA-A078-2ADA2D9CB7E0}" destId="{1C80DCF7-849F-4F51-A242-352737CE06FB}" srcOrd="1" destOrd="0" presId="urn:microsoft.com/office/officeart/2008/layout/LinedList"/>
    <dgm:cxn modelId="{F250BF46-C137-4CFF-8730-A18BA1C6CAF8}" type="presParOf" srcId="{615237B9-2CE5-4AD2-82BD-B5362744310A}" destId="{F7894556-D516-4D1C-A65C-DE3C862D4B26}" srcOrd="6" destOrd="0" presId="urn:microsoft.com/office/officeart/2008/layout/LinedList"/>
    <dgm:cxn modelId="{49A12621-FE88-4685-B4F7-B9C8672A2B98}" type="presParOf" srcId="{615237B9-2CE5-4AD2-82BD-B5362744310A}" destId="{742E45E2-8BC6-475B-ACFA-36A267040A3C}" srcOrd="7" destOrd="0" presId="urn:microsoft.com/office/officeart/2008/layout/LinedList"/>
    <dgm:cxn modelId="{A78C33F5-6F9B-4F3A-8717-C53F0964865E}" type="presParOf" srcId="{742E45E2-8BC6-475B-ACFA-36A267040A3C}" destId="{9BE5D6CB-007B-4869-BEA2-402A15F3C9C2}" srcOrd="0" destOrd="0" presId="urn:microsoft.com/office/officeart/2008/layout/LinedList"/>
    <dgm:cxn modelId="{924EE159-9AC1-41DC-AB35-D3D8359ED57D}" type="presParOf" srcId="{742E45E2-8BC6-475B-ACFA-36A267040A3C}" destId="{88DC05E0-B73C-421D-9F89-85093F8722CD}" srcOrd="1" destOrd="0" presId="urn:microsoft.com/office/officeart/2008/layout/LinedList"/>
    <dgm:cxn modelId="{A47783BD-B264-49EB-99AC-BC99BAEAB26A}" type="presParOf" srcId="{615237B9-2CE5-4AD2-82BD-B5362744310A}" destId="{60AAE5FF-71CA-40DE-9572-399030849A90}" srcOrd="8" destOrd="0" presId="urn:microsoft.com/office/officeart/2008/layout/LinedList"/>
    <dgm:cxn modelId="{F5B3A38F-F9B4-4351-93E6-16A6F8E7F8EC}" type="presParOf" srcId="{615237B9-2CE5-4AD2-82BD-B5362744310A}" destId="{DBB532BC-6C28-4C2D-AF9A-E47BD8F5170D}" srcOrd="9" destOrd="0" presId="urn:microsoft.com/office/officeart/2008/layout/LinedList"/>
    <dgm:cxn modelId="{FCE9DECE-432C-46F9-84BD-BFDB8D6A98E5}" type="presParOf" srcId="{DBB532BC-6C28-4C2D-AF9A-E47BD8F5170D}" destId="{3EB0E87B-79A5-4028-9CAA-3A2B5632F3EE}" srcOrd="0" destOrd="0" presId="urn:microsoft.com/office/officeart/2008/layout/LinedList"/>
    <dgm:cxn modelId="{39EB750E-F089-48B4-94D1-534C800FDF25}" type="presParOf" srcId="{DBB532BC-6C28-4C2D-AF9A-E47BD8F5170D}" destId="{741F5AA9-DED4-4451-9D33-147983F53CAE}" srcOrd="1" destOrd="0" presId="urn:microsoft.com/office/officeart/2008/layout/LinedList"/>
    <dgm:cxn modelId="{C0B0F964-8417-4ECB-86EC-9D5D5B802DD9}" type="presParOf" srcId="{615237B9-2CE5-4AD2-82BD-B5362744310A}" destId="{05322FF2-F8DA-4881-AAB0-CC8A41A3EC92}" srcOrd="10" destOrd="0" presId="urn:microsoft.com/office/officeart/2008/layout/LinedList"/>
    <dgm:cxn modelId="{D378C138-144B-4A91-AD2A-771412EE5904}" type="presParOf" srcId="{615237B9-2CE5-4AD2-82BD-B5362744310A}" destId="{37FB1840-BB8C-4DF1-8F97-CFB0831015C9}" srcOrd="11" destOrd="0" presId="urn:microsoft.com/office/officeart/2008/layout/LinedList"/>
    <dgm:cxn modelId="{ADFA055C-2C91-4A8A-BA94-CA3AAFD2193D}" type="presParOf" srcId="{37FB1840-BB8C-4DF1-8F97-CFB0831015C9}" destId="{339CC0FF-74B5-446E-80A0-34C5DE79272F}" srcOrd="0" destOrd="0" presId="urn:microsoft.com/office/officeart/2008/layout/LinedList"/>
    <dgm:cxn modelId="{546DAB36-2F2C-42B9-B0A0-20CEAF355A2D}" type="presParOf" srcId="{37FB1840-BB8C-4DF1-8F97-CFB0831015C9}" destId="{70F01279-8BD0-4B7A-B1C6-BEF1D9CB6C05}" srcOrd="1" destOrd="0" presId="urn:microsoft.com/office/officeart/2008/layout/LinedList"/>
    <dgm:cxn modelId="{87E39DD5-EC90-4F4C-A80D-2949C6E58525}" type="presParOf" srcId="{615237B9-2CE5-4AD2-82BD-B5362744310A}" destId="{E3D6B11F-518D-4A57-A764-6521D5443B6E}" srcOrd="12" destOrd="0" presId="urn:microsoft.com/office/officeart/2008/layout/LinedList"/>
    <dgm:cxn modelId="{FE23BCD4-4EA8-4072-B893-C6720868CDDD}" type="presParOf" srcId="{615237B9-2CE5-4AD2-82BD-B5362744310A}" destId="{1B9A4FBA-0AAF-49C7-8788-79493B6D46D1}" srcOrd="13" destOrd="0" presId="urn:microsoft.com/office/officeart/2008/layout/LinedList"/>
    <dgm:cxn modelId="{370FEE18-E48D-4A44-975F-1476C7B57141}" type="presParOf" srcId="{1B9A4FBA-0AAF-49C7-8788-79493B6D46D1}" destId="{D6BE7A4B-98DF-4B6A-8BAC-7C33F911C261}" srcOrd="0" destOrd="0" presId="urn:microsoft.com/office/officeart/2008/layout/LinedList"/>
    <dgm:cxn modelId="{D305180C-61DA-4AFA-B7E7-105BBBEB3D2C}" type="presParOf" srcId="{1B9A4FBA-0AAF-49C7-8788-79493B6D46D1}" destId="{11895EA0-3F76-4EA1-9D7E-D211969787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04BE2-E7ED-490D-B57C-5141A1AD60E0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8010A-54BB-4B5A-9728-1DE21E8D3E69}">
      <dgm:prSet custT="1"/>
      <dgm:spPr/>
      <dgm:t>
        <a:bodyPr/>
        <a:lstStyle/>
        <a:p>
          <a:pPr algn="ctr"/>
          <a:r>
            <a:rPr lang="mk-MK" sz="2200" b="0" dirty="0"/>
            <a:t>Регионален лидер на полето на техничката заштита</a:t>
          </a:r>
          <a:endParaRPr lang="hr-HR" sz="2200" b="0" dirty="0"/>
        </a:p>
      </dgm:t>
    </dgm:pt>
    <dgm:pt modelId="{D67953DC-9C48-41AA-A127-683FA46B715A}" type="parTrans" cxnId="{9CCDF6A1-A82A-47B0-9393-38B4E1155457}">
      <dgm:prSet/>
      <dgm:spPr/>
      <dgm:t>
        <a:bodyPr/>
        <a:lstStyle/>
        <a:p>
          <a:endParaRPr lang="en-US" sz="2200"/>
        </a:p>
      </dgm:t>
    </dgm:pt>
    <dgm:pt modelId="{6EE5B597-1D2B-497F-881D-1F3CA229D3AA}" type="sibTrans" cxnId="{9CCDF6A1-A82A-47B0-9393-38B4E1155457}">
      <dgm:prSet/>
      <dgm:spPr/>
      <dgm:t>
        <a:bodyPr/>
        <a:lstStyle/>
        <a:p>
          <a:endParaRPr lang="en-US" sz="2200"/>
        </a:p>
      </dgm:t>
    </dgm:pt>
    <dgm:pt modelId="{230DF3C4-45FB-4E50-BF93-8BCC2A154F3A}" type="pres">
      <dgm:prSet presAssocID="{C4704BE2-E7ED-490D-B57C-5141A1AD60E0}" presName="vert0" presStyleCnt="0">
        <dgm:presLayoutVars>
          <dgm:dir/>
          <dgm:animOne val="branch"/>
          <dgm:animLvl val="lvl"/>
        </dgm:presLayoutVars>
      </dgm:prSet>
      <dgm:spPr/>
    </dgm:pt>
    <dgm:pt modelId="{1F4F9092-8F9A-44D5-BE2C-96ADF7BF6790}" type="pres">
      <dgm:prSet presAssocID="{4168010A-54BB-4B5A-9728-1DE21E8D3E69}" presName="thickLine" presStyleLbl="alignNode1" presStyleIdx="0" presStyleCnt="1"/>
      <dgm:spPr/>
    </dgm:pt>
    <dgm:pt modelId="{167D35E9-5C9E-47F3-92EB-0BD0AF9DDDF1}" type="pres">
      <dgm:prSet presAssocID="{4168010A-54BB-4B5A-9728-1DE21E8D3E69}" presName="horz1" presStyleCnt="0"/>
      <dgm:spPr/>
    </dgm:pt>
    <dgm:pt modelId="{BD608530-29FC-4716-A278-86377AD0A5D7}" type="pres">
      <dgm:prSet presAssocID="{4168010A-54BB-4B5A-9728-1DE21E8D3E69}" presName="tx1" presStyleLbl="revTx" presStyleIdx="0" presStyleCnt="1"/>
      <dgm:spPr/>
    </dgm:pt>
    <dgm:pt modelId="{10DB811F-95D8-4D15-8D5A-8A23370CCA67}" type="pres">
      <dgm:prSet presAssocID="{4168010A-54BB-4B5A-9728-1DE21E8D3E69}" presName="vert1" presStyleCnt="0"/>
      <dgm:spPr/>
    </dgm:pt>
  </dgm:ptLst>
  <dgm:cxnLst>
    <dgm:cxn modelId="{9CCDF6A1-A82A-47B0-9393-38B4E1155457}" srcId="{C4704BE2-E7ED-490D-B57C-5141A1AD60E0}" destId="{4168010A-54BB-4B5A-9728-1DE21E8D3E69}" srcOrd="0" destOrd="0" parTransId="{D67953DC-9C48-41AA-A127-683FA46B715A}" sibTransId="{6EE5B597-1D2B-497F-881D-1F3CA229D3AA}"/>
    <dgm:cxn modelId="{09DB8AF6-98BF-4531-A914-F9841D7A55E2}" type="presOf" srcId="{4168010A-54BB-4B5A-9728-1DE21E8D3E69}" destId="{BD608530-29FC-4716-A278-86377AD0A5D7}" srcOrd="0" destOrd="0" presId="urn:microsoft.com/office/officeart/2008/layout/LinedList"/>
    <dgm:cxn modelId="{210D2CFE-0D3D-486F-98B8-B9D72EF28297}" type="presOf" srcId="{C4704BE2-E7ED-490D-B57C-5141A1AD60E0}" destId="{230DF3C4-45FB-4E50-BF93-8BCC2A154F3A}" srcOrd="0" destOrd="0" presId="urn:microsoft.com/office/officeart/2008/layout/LinedList"/>
    <dgm:cxn modelId="{16FBEDF6-9CDA-4EA1-893B-79005133B0AD}" type="presParOf" srcId="{230DF3C4-45FB-4E50-BF93-8BCC2A154F3A}" destId="{1F4F9092-8F9A-44D5-BE2C-96ADF7BF6790}" srcOrd="0" destOrd="0" presId="urn:microsoft.com/office/officeart/2008/layout/LinedList"/>
    <dgm:cxn modelId="{93F2A7B5-9E07-46E8-BDCF-03862D72BCFB}" type="presParOf" srcId="{230DF3C4-45FB-4E50-BF93-8BCC2A154F3A}" destId="{167D35E9-5C9E-47F3-92EB-0BD0AF9DDDF1}" srcOrd="1" destOrd="0" presId="urn:microsoft.com/office/officeart/2008/layout/LinedList"/>
    <dgm:cxn modelId="{997AF7F7-E25B-4ACC-B94F-F2A43F36EE0C}" type="presParOf" srcId="{167D35E9-5C9E-47F3-92EB-0BD0AF9DDDF1}" destId="{BD608530-29FC-4716-A278-86377AD0A5D7}" srcOrd="0" destOrd="0" presId="urn:microsoft.com/office/officeart/2008/layout/LinedList"/>
    <dgm:cxn modelId="{D29D82BC-794F-4802-8B4A-766C62F64AE4}" type="presParOf" srcId="{167D35E9-5C9E-47F3-92EB-0BD0AF9DDDF1}" destId="{10DB811F-95D8-4D15-8D5A-8A23370CCA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56970-A841-404C-8340-DBDEB1FFA4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A0B11C-A310-4BA4-8F0F-81B374492242}">
      <dgm:prSet custT="1"/>
      <dgm:spPr/>
      <dgm:t>
        <a:bodyPr/>
        <a:lstStyle/>
        <a:p>
          <a:pPr algn="l"/>
          <a:r>
            <a:rPr lang="mk-MK" sz="2400" b="1" dirty="0"/>
            <a:t>Системи</a:t>
          </a:r>
          <a:endParaRPr lang="hr-HR" sz="2400" dirty="0"/>
        </a:p>
      </dgm:t>
    </dgm:pt>
    <dgm:pt modelId="{F6DFCFBB-2334-4049-A786-0FCF283AAD7B}" type="parTrans" cxnId="{8B0FD014-2E7B-45F6-9DD5-68877C02C72F}">
      <dgm:prSet/>
      <dgm:spPr/>
      <dgm:t>
        <a:bodyPr/>
        <a:lstStyle/>
        <a:p>
          <a:endParaRPr lang="en-US"/>
        </a:p>
      </dgm:t>
    </dgm:pt>
    <dgm:pt modelId="{5E0BA0A2-93E3-41ED-AAFD-7599DB7F1966}" type="sibTrans" cxnId="{8B0FD014-2E7B-45F6-9DD5-68877C02C72F}">
      <dgm:prSet/>
      <dgm:spPr/>
      <dgm:t>
        <a:bodyPr/>
        <a:lstStyle/>
        <a:p>
          <a:endParaRPr lang="en-US"/>
        </a:p>
      </dgm:t>
    </dgm:pt>
    <dgm:pt modelId="{4CCD9594-C914-464A-AFAA-0592E3AEBF9A}">
      <dgm:prSet/>
      <dgm:spPr/>
      <dgm:t>
        <a:bodyPr/>
        <a:lstStyle/>
        <a:p>
          <a:r>
            <a:rPr lang="mk-MK" b="0" dirty="0"/>
            <a:t>Видеонадзор и аналитика</a:t>
          </a:r>
          <a:endParaRPr lang="hr-HR" dirty="0"/>
        </a:p>
      </dgm:t>
    </dgm:pt>
    <dgm:pt modelId="{AABFD5EF-3219-420A-BF96-DF4A076976BE}" type="parTrans" cxnId="{596F2ADC-468C-4761-ABCB-2BB337E9BDAD}">
      <dgm:prSet/>
      <dgm:spPr/>
      <dgm:t>
        <a:bodyPr/>
        <a:lstStyle/>
        <a:p>
          <a:endParaRPr lang="en-US"/>
        </a:p>
      </dgm:t>
    </dgm:pt>
    <dgm:pt modelId="{9ED59BAD-ED6E-4A7B-8BAF-3735FE4E0649}" type="sibTrans" cxnId="{596F2ADC-468C-4761-ABCB-2BB337E9BDAD}">
      <dgm:prSet/>
      <dgm:spPr/>
      <dgm:t>
        <a:bodyPr/>
        <a:lstStyle/>
        <a:p>
          <a:endParaRPr lang="en-US"/>
        </a:p>
      </dgm:t>
    </dgm:pt>
    <dgm:pt modelId="{268DCE8E-37AC-46D0-8147-BA32B34802D2}">
      <dgm:prSet/>
      <dgm:spPr/>
      <dgm:t>
        <a:bodyPr/>
        <a:lstStyle/>
        <a:p>
          <a:r>
            <a:rPr lang="mk-MK" b="0" dirty="0"/>
            <a:t>Дојава на пожар и присуство на гасови, </a:t>
          </a:r>
          <a:r>
            <a:rPr lang="mk-MK" b="0" dirty="0" err="1"/>
            <a:t>оддимување</a:t>
          </a:r>
          <a:r>
            <a:rPr lang="hr-HR" b="0" dirty="0"/>
            <a:t>, EVAC</a:t>
          </a:r>
          <a:endParaRPr lang="hr-HR" dirty="0"/>
        </a:p>
      </dgm:t>
    </dgm:pt>
    <dgm:pt modelId="{31500F91-BA0F-4A1A-9353-8AF242F8C671}" type="parTrans" cxnId="{4A1387FE-09FF-4632-8C80-7E1709A54002}">
      <dgm:prSet/>
      <dgm:spPr/>
      <dgm:t>
        <a:bodyPr/>
        <a:lstStyle/>
        <a:p>
          <a:endParaRPr lang="en-US"/>
        </a:p>
      </dgm:t>
    </dgm:pt>
    <dgm:pt modelId="{EC944381-9EA1-41C2-9A83-A5EBDE43522E}" type="sibTrans" cxnId="{4A1387FE-09FF-4632-8C80-7E1709A54002}">
      <dgm:prSet/>
      <dgm:spPr/>
      <dgm:t>
        <a:bodyPr/>
        <a:lstStyle/>
        <a:p>
          <a:endParaRPr lang="en-US"/>
        </a:p>
      </dgm:t>
    </dgm:pt>
    <dgm:pt modelId="{4F8792FE-E61D-49F8-976C-D4F0BD46CC53}">
      <dgm:prSet/>
      <dgm:spPr/>
      <dgm:t>
        <a:bodyPr/>
        <a:lstStyle/>
        <a:p>
          <a:r>
            <a:rPr lang="mk-MK" b="0" dirty="0"/>
            <a:t>Контрола на пристап</a:t>
          </a:r>
          <a:r>
            <a:rPr lang="hr-HR" b="0" dirty="0"/>
            <a:t>, </a:t>
          </a:r>
          <a:br>
            <a:rPr lang="hr-HR" b="0" dirty="0"/>
          </a:br>
          <a:r>
            <a:rPr lang="mk-MK" b="0" dirty="0"/>
            <a:t>ЕРВ</a:t>
          </a:r>
          <a:r>
            <a:rPr lang="hr-HR" b="0" dirty="0"/>
            <a:t>, LPR</a:t>
          </a:r>
          <a:endParaRPr lang="hr-HR" dirty="0"/>
        </a:p>
      </dgm:t>
    </dgm:pt>
    <dgm:pt modelId="{4C8F2C97-80C9-4899-8C64-DB10EBC91638}" type="parTrans" cxnId="{118A1E76-C900-4362-8643-64F3142E1E51}">
      <dgm:prSet/>
      <dgm:spPr/>
      <dgm:t>
        <a:bodyPr/>
        <a:lstStyle/>
        <a:p>
          <a:endParaRPr lang="en-US"/>
        </a:p>
      </dgm:t>
    </dgm:pt>
    <dgm:pt modelId="{C50B4356-C231-4866-9CD3-227D248A0A19}" type="sibTrans" cxnId="{118A1E76-C900-4362-8643-64F3142E1E51}">
      <dgm:prSet/>
      <dgm:spPr/>
      <dgm:t>
        <a:bodyPr/>
        <a:lstStyle/>
        <a:p>
          <a:endParaRPr lang="en-US"/>
        </a:p>
      </dgm:t>
    </dgm:pt>
    <dgm:pt modelId="{55797B0E-A1FB-4C5D-9687-50D25D861360}">
      <dgm:prSet/>
      <dgm:spPr/>
      <dgm:t>
        <a:bodyPr/>
        <a:lstStyle/>
        <a:p>
          <a:r>
            <a:rPr lang="mk-MK" b="0" dirty="0"/>
            <a:t>Алармна и </a:t>
          </a:r>
          <a:r>
            <a:rPr lang="mk-MK" b="0" dirty="0" err="1"/>
            <a:t>периметарска</a:t>
          </a:r>
          <a:r>
            <a:rPr lang="mk-MK" b="0" dirty="0"/>
            <a:t> заштита</a:t>
          </a:r>
          <a:endParaRPr lang="hr-HR" dirty="0"/>
        </a:p>
      </dgm:t>
    </dgm:pt>
    <dgm:pt modelId="{B4CFA6FA-B59A-48C0-AA54-F0D1C9EB9B72}" type="parTrans" cxnId="{750065FC-3968-4BCD-8DCC-72FAEB07852D}">
      <dgm:prSet/>
      <dgm:spPr/>
      <dgm:t>
        <a:bodyPr/>
        <a:lstStyle/>
        <a:p>
          <a:endParaRPr lang="en-US"/>
        </a:p>
      </dgm:t>
    </dgm:pt>
    <dgm:pt modelId="{104C083F-281D-4C07-9E9C-8E94E8201A04}" type="sibTrans" cxnId="{750065FC-3968-4BCD-8DCC-72FAEB07852D}">
      <dgm:prSet/>
      <dgm:spPr/>
      <dgm:t>
        <a:bodyPr/>
        <a:lstStyle/>
        <a:p>
          <a:endParaRPr lang="en-US"/>
        </a:p>
      </dgm:t>
    </dgm:pt>
    <dgm:pt modelId="{3645C518-CCA9-481E-A5BD-37B5A6F45D03}" type="pres">
      <dgm:prSet presAssocID="{A0B56970-A841-404C-8340-DBDEB1FFA4CF}" presName="vert0" presStyleCnt="0">
        <dgm:presLayoutVars>
          <dgm:dir/>
          <dgm:animOne val="branch"/>
          <dgm:animLvl val="lvl"/>
        </dgm:presLayoutVars>
      </dgm:prSet>
      <dgm:spPr/>
    </dgm:pt>
    <dgm:pt modelId="{187CD54B-4BBD-4B83-93E5-EA21EE8C9C75}" type="pres">
      <dgm:prSet presAssocID="{4BA0B11C-A310-4BA4-8F0F-81B374492242}" presName="thickLine" presStyleLbl="alignNode1" presStyleIdx="0" presStyleCnt="5"/>
      <dgm:spPr/>
    </dgm:pt>
    <dgm:pt modelId="{F29D8856-C316-4FF3-8932-2DF7D69DFD50}" type="pres">
      <dgm:prSet presAssocID="{4BA0B11C-A310-4BA4-8F0F-81B374492242}" presName="horz1" presStyleCnt="0"/>
      <dgm:spPr/>
    </dgm:pt>
    <dgm:pt modelId="{01DBD901-FA13-4ADE-8A34-6147B19D0B91}" type="pres">
      <dgm:prSet presAssocID="{4BA0B11C-A310-4BA4-8F0F-81B374492242}" presName="tx1" presStyleLbl="revTx" presStyleIdx="0" presStyleCnt="5"/>
      <dgm:spPr/>
    </dgm:pt>
    <dgm:pt modelId="{5F1AAF4D-8B81-4E52-A947-64BCE55FB303}" type="pres">
      <dgm:prSet presAssocID="{4BA0B11C-A310-4BA4-8F0F-81B374492242}" presName="vert1" presStyleCnt="0"/>
      <dgm:spPr/>
    </dgm:pt>
    <dgm:pt modelId="{5DD00AB0-F017-4D08-A11B-F08A3F43032C}" type="pres">
      <dgm:prSet presAssocID="{4CCD9594-C914-464A-AFAA-0592E3AEBF9A}" presName="thickLine" presStyleLbl="alignNode1" presStyleIdx="1" presStyleCnt="5"/>
      <dgm:spPr/>
    </dgm:pt>
    <dgm:pt modelId="{F61E7138-DE22-48EC-8BE8-9D2890D0A3C2}" type="pres">
      <dgm:prSet presAssocID="{4CCD9594-C914-464A-AFAA-0592E3AEBF9A}" presName="horz1" presStyleCnt="0"/>
      <dgm:spPr/>
    </dgm:pt>
    <dgm:pt modelId="{F84873AB-DCF5-4D11-BC2B-4A9C3A78881C}" type="pres">
      <dgm:prSet presAssocID="{4CCD9594-C914-464A-AFAA-0592E3AEBF9A}" presName="tx1" presStyleLbl="revTx" presStyleIdx="1" presStyleCnt="5"/>
      <dgm:spPr/>
    </dgm:pt>
    <dgm:pt modelId="{56809CFD-07DB-4799-9B88-614EFBA3E540}" type="pres">
      <dgm:prSet presAssocID="{4CCD9594-C914-464A-AFAA-0592E3AEBF9A}" presName="vert1" presStyleCnt="0"/>
      <dgm:spPr/>
    </dgm:pt>
    <dgm:pt modelId="{9CEF637C-B7B2-4F59-89E7-96F7274D1A39}" type="pres">
      <dgm:prSet presAssocID="{268DCE8E-37AC-46D0-8147-BA32B34802D2}" presName="thickLine" presStyleLbl="alignNode1" presStyleIdx="2" presStyleCnt="5"/>
      <dgm:spPr/>
    </dgm:pt>
    <dgm:pt modelId="{BA48BA50-76B2-41E2-AE9C-0D3A991DBD2D}" type="pres">
      <dgm:prSet presAssocID="{268DCE8E-37AC-46D0-8147-BA32B34802D2}" presName="horz1" presStyleCnt="0"/>
      <dgm:spPr/>
    </dgm:pt>
    <dgm:pt modelId="{6DAC3F20-A480-4480-A9FC-849B8EADA433}" type="pres">
      <dgm:prSet presAssocID="{268DCE8E-37AC-46D0-8147-BA32B34802D2}" presName="tx1" presStyleLbl="revTx" presStyleIdx="2" presStyleCnt="5"/>
      <dgm:spPr/>
    </dgm:pt>
    <dgm:pt modelId="{E9866567-E9FA-465E-9EB4-FDF6DD4C55EB}" type="pres">
      <dgm:prSet presAssocID="{268DCE8E-37AC-46D0-8147-BA32B34802D2}" presName="vert1" presStyleCnt="0"/>
      <dgm:spPr/>
    </dgm:pt>
    <dgm:pt modelId="{AAA6F890-E330-497A-9D5D-7399660965B9}" type="pres">
      <dgm:prSet presAssocID="{4F8792FE-E61D-49F8-976C-D4F0BD46CC53}" presName="thickLine" presStyleLbl="alignNode1" presStyleIdx="3" presStyleCnt="5"/>
      <dgm:spPr/>
    </dgm:pt>
    <dgm:pt modelId="{6CDB5221-0131-4982-BC3E-E08BEAC17FE8}" type="pres">
      <dgm:prSet presAssocID="{4F8792FE-E61D-49F8-976C-D4F0BD46CC53}" presName="horz1" presStyleCnt="0"/>
      <dgm:spPr/>
    </dgm:pt>
    <dgm:pt modelId="{473360D4-11B7-45F1-BB20-6B1B821828B9}" type="pres">
      <dgm:prSet presAssocID="{4F8792FE-E61D-49F8-976C-D4F0BD46CC53}" presName="tx1" presStyleLbl="revTx" presStyleIdx="3" presStyleCnt="5"/>
      <dgm:spPr/>
    </dgm:pt>
    <dgm:pt modelId="{86C10BB7-CBC3-4BBA-AAD6-4CFC450F7306}" type="pres">
      <dgm:prSet presAssocID="{4F8792FE-E61D-49F8-976C-D4F0BD46CC53}" presName="vert1" presStyleCnt="0"/>
      <dgm:spPr/>
    </dgm:pt>
    <dgm:pt modelId="{BB5B6DD1-2676-4D64-A6AB-152BCA12A88F}" type="pres">
      <dgm:prSet presAssocID="{55797B0E-A1FB-4C5D-9687-50D25D861360}" presName="thickLine" presStyleLbl="alignNode1" presStyleIdx="4" presStyleCnt="5"/>
      <dgm:spPr/>
    </dgm:pt>
    <dgm:pt modelId="{DFD4EA6B-90AD-4913-BDB9-FF1749B9068D}" type="pres">
      <dgm:prSet presAssocID="{55797B0E-A1FB-4C5D-9687-50D25D861360}" presName="horz1" presStyleCnt="0"/>
      <dgm:spPr/>
    </dgm:pt>
    <dgm:pt modelId="{17E27BB7-2DA3-4CA6-8659-88FBC5E3B0A6}" type="pres">
      <dgm:prSet presAssocID="{55797B0E-A1FB-4C5D-9687-50D25D861360}" presName="tx1" presStyleLbl="revTx" presStyleIdx="4" presStyleCnt="5"/>
      <dgm:spPr/>
    </dgm:pt>
    <dgm:pt modelId="{5BA51691-2749-49F3-9E0B-C12A3B5BF056}" type="pres">
      <dgm:prSet presAssocID="{55797B0E-A1FB-4C5D-9687-50D25D861360}" presName="vert1" presStyleCnt="0"/>
      <dgm:spPr/>
    </dgm:pt>
  </dgm:ptLst>
  <dgm:cxnLst>
    <dgm:cxn modelId="{C5AD5E0C-1D41-4E11-A5E2-FA2EEB3CE6D8}" type="presOf" srcId="{A0B56970-A841-404C-8340-DBDEB1FFA4CF}" destId="{3645C518-CCA9-481E-A5BD-37B5A6F45D03}" srcOrd="0" destOrd="0" presId="urn:microsoft.com/office/officeart/2008/layout/LinedList"/>
    <dgm:cxn modelId="{8B0FD014-2E7B-45F6-9DD5-68877C02C72F}" srcId="{A0B56970-A841-404C-8340-DBDEB1FFA4CF}" destId="{4BA0B11C-A310-4BA4-8F0F-81B374492242}" srcOrd="0" destOrd="0" parTransId="{F6DFCFBB-2334-4049-A786-0FCF283AAD7B}" sibTransId="{5E0BA0A2-93E3-41ED-AAFD-7599DB7F1966}"/>
    <dgm:cxn modelId="{BAD4CE65-8748-4A93-AABC-B0C0EAF5D769}" type="presOf" srcId="{4CCD9594-C914-464A-AFAA-0592E3AEBF9A}" destId="{F84873AB-DCF5-4D11-BC2B-4A9C3A78881C}" srcOrd="0" destOrd="0" presId="urn:microsoft.com/office/officeart/2008/layout/LinedList"/>
    <dgm:cxn modelId="{37D3666A-96DD-4CB3-B682-CD13B6B9A3C6}" type="presOf" srcId="{4F8792FE-E61D-49F8-976C-D4F0BD46CC53}" destId="{473360D4-11B7-45F1-BB20-6B1B821828B9}" srcOrd="0" destOrd="0" presId="urn:microsoft.com/office/officeart/2008/layout/LinedList"/>
    <dgm:cxn modelId="{5B574B70-ABC2-4165-BB85-CD414B62B785}" type="presOf" srcId="{55797B0E-A1FB-4C5D-9687-50D25D861360}" destId="{17E27BB7-2DA3-4CA6-8659-88FBC5E3B0A6}" srcOrd="0" destOrd="0" presId="urn:microsoft.com/office/officeart/2008/layout/LinedList"/>
    <dgm:cxn modelId="{AD838C52-BE82-4C77-A5BF-1D3F25EA8068}" type="presOf" srcId="{4BA0B11C-A310-4BA4-8F0F-81B374492242}" destId="{01DBD901-FA13-4ADE-8A34-6147B19D0B91}" srcOrd="0" destOrd="0" presId="urn:microsoft.com/office/officeart/2008/layout/LinedList"/>
    <dgm:cxn modelId="{118A1E76-C900-4362-8643-64F3142E1E51}" srcId="{A0B56970-A841-404C-8340-DBDEB1FFA4CF}" destId="{4F8792FE-E61D-49F8-976C-D4F0BD46CC53}" srcOrd="3" destOrd="0" parTransId="{4C8F2C97-80C9-4899-8C64-DB10EBC91638}" sibTransId="{C50B4356-C231-4866-9CD3-227D248A0A19}"/>
    <dgm:cxn modelId="{596F2ADC-468C-4761-ABCB-2BB337E9BDAD}" srcId="{A0B56970-A841-404C-8340-DBDEB1FFA4CF}" destId="{4CCD9594-C914-464A-AFAA-0592E3AEBF9A}" srcOrd="1" destOrd="0" parTransId="{AABFD5EF-3219-420A-BF96-DF4A076976BE}" sibTransId="{9ED59BAD-ED6E-4A7B-8BAF-3735FE4E0649}"/>
    <dgm:cxn modelId="{8A26F9ED-9860-4684-9170-7F19CE23DFE0}" type="presOf" srcId="{268DCE8E-37AC-46D0-8147-BA32B34802D2}" destId="{6DAC3F20-A480-4480-A9FC-849B8EADA433}" srcOrd="0" destOrd="0" presId="urn:microsoft.com/office/officeart/2008/layout/LinedList"/>
    <dgm:cxn modelId="{750065FC-3968-4BCD-8DCC-72FAEB07852D}" srcId="{A0B56970-A841-404C-8340-DBDEB1FFA4CF}" destId="{55797B0E-A1FB-4C5D-9687-50D25D861360}" srcOrd="4" destOrd="0" parTransId="{B4CFA6FA-B59A-48C0-AA54-F0D1C9EB9B72}" sibTransId="{104C083F-281D-4C07-9E9C-8E94E8201A04}"/>
    <dgm:cxn modelId="{4A1387FE-09FF-4632-8C80-7E1709A54002}" srcId="{A0B56970-A841-404C-8340-DBDEB1FFA4CF}" destId="{268DCE8E-37AC-46D0-8147-BA32B34802D2}" srcOrd="2" destOrd="0" parTransId="{31500F91-BA0F-4A1A-9353-8AF242F8C671}" sibTransId="{EC944381-9EA1-41C2-9A83-A5EBDE43522E}"/>
    <dgm:cxn modelId="{2255EBD4-A461-4E38-A3E2-3FA29D62F327}" type="presParOf" srcId="{3645C518-CCA9-481E-A5BD-37B5A6F45D03}" destId="{187CD54B-4BBD-4B83-93E5-EA21EE8C9C75}" srcOrd="0" destOrd="0" presId="urn:microsoft.com/office/officeart/2008/layout/LinedList"/>
    <dgm:cxn modelId="{C665BD70-2208-4AA6-BA20-385A62AA70B7}" type="presParOf" srcId="{3645C518-CCA9-481E-A5BD-37B5A6F45D03}" destId="{F29D8856-C316-4FF3-8932-2DF7D69DFD50}" srcOrd="1" destOrd="0" presId="urn:microsoft.com/office/officeart/2008/layout/LinedList"/>
    <dgm:cxn modelId="{75FAADF7-B9CC-4414-AEEB-2B6438F5B149}" type="presParOf" srcId="{F29D8856-C316-4FF3-8932-2DF7D69DFD50}" destId="{01DBD901-FA13-4ADE-8A34-6147B19D0B91}" srcOrd="0" destOrd="0" presId="urn:microsoft.com/office/officeart/2008/layout/LinedList"/>
    <dgm:cxn modelId="{707679F6-35ED-469D-BC3B-6BE5F0228F05}" type="presParOf" srcId="{F29D8856-C316-4FF3-8932-2DF7D69DFD50}" destId="{5F1AAF4D-8B81-4E52-A947-64BCE55FB303}" srcOrd="1" destOrd="0" presId="urn:microsoft.com/office/officeart/2008/layout/LinedList"/>
    <dgm:cxn modelId="{4D612B87-3585-4D2D-AC5E-004837F09AB0}" type="presParOf" srcId="{3645C518-CCA9-481E-A5BD-37B5A6F45D03}" destId="{5DD00AB0-F017-4D08-A11B-F08A3F43032C}" srcOrd="2" destOrd="0" presId="urn:microsoft.com/office/officeart/2008/layout/LinedList"/>
    <dgm:cxn modelId="{C764E7CB-2001-4547-8E74-7FB1C8511BBC}" type="presParOf" srcId="{3645C518-CCA9-481E-A5BD-37B5A6F45D03}" destId="{F61E7138-DE22-48EC-8BE8-9D2890D0A3C2}" srcOrd="3" destOrd="0" presId="urn:microsoft.com/office/officeart/2008/layout/LinedList"/>
    <dgm:cxn modelId="{95659CFE-E7AC-4C7A-AF1F-6C7FC375659D}" type="presParOf" srcId="{F61E7138-DE22-48EC-8BE8-9D2890D0A3C2}" destId="{F84873AB-DCF5-4D11-BC2B-4A9C3A78881C}" srcOrd="0" destOrd="0" presId="urn:microsoft.com/office/officeart/2008/layout/LinedList"/>
    <dgm:cxn modelId="{80D3CFD0-3FCA-40C0-A919-89F448823C6B}" type="presParOf" srcId="{F61E7138-DE22-48EC-8BE8-9D2890D0A3C2}" destId="{56809CFD-07DB-4799-9B88-614EFBA3E540}" srcOrd="1" destOrd="0" presId="urn:microsoft.com/office/officeart/2008/layout/LinedList"/>
    <dgm:cxn modelId="{FDF3EA1C-44E5-4428-987A-899CA54D05BE}" type="presParOf" srcId="{3645C518-CCA9-481E-A5BD-37B5A6F45D03}" destId="{9CEF637C-B7B2-4F59-89E7-96F7274D1A39}" srcOrd="4" destOrd="0" presId="urn:microsoft.com/office/officeart/2008/layout/LinedList"/>
    <dgm:cxn modelId="{30884C23-845D-442D-8E05-8F87822594BD}" type="presParOf" srcId="{3645C518-CCA9-481E-A5BD-37B5A6F45D03}" destId="{BA48BA50-76B2-41E2-AE9C-0D3A991DBD2D}" srcOrd="5" destOrd="0" presId="urn:microsoft.com/office/officeart/2008/layout/LinedList"/>
    <dgm:cxn modelId="{D82A7FB5-AF8A-4ACB-B391-B7D27AA237A0}" type="presParOf" srcId="{BA48BA50-76B2-41E2-AE9C-0D3A991DBD2D}" destId="{6DAC3F20-A480-4480-A9FC-849B8EADA433}" srcOrd="0" destOrd="0" presId="urn:microsoft.com/office/officeart/2008/layout/LinedList"/>
    <dgm:cxn modelId="{E693002C-210B-4707-A77A-5EDD2218DA40}" type="presParOf" srcId="{BA48BA50-76B2-41E2-AE9C-0D3A991DBD2D}" destId="{E9866567-E9FA-465E-9EB4-FDF6DD4C55EB}" srcOrd="1" destOrd="0" presId="urn:microsoft.com/office/officeart/2008/layout/LinedList"/>
    <dgm:cxn modelId="{29D820FE-4D0D-4D77-8606-8CD056C7D924}" type="presParOf" srcId="{3645C518-CCA9-481E-A5BD-37B5A6F45D03}" destId="{AAA6F890-E330-497A-9D5D-7399660965B9}" srcOrd="6" destOrd="0" presId="urn:microsoft.com/office/officeart/2008/layout/LinedList"/>
    <dgm:cxn modelId="{434E9D1F-1E1D-4E8E-97BE-4A3668FD09B8}" type="presParOf" srcId="{3645C518-CCA9-481E-A5BD-37B5A6F45D03}" destId="{6CDB5221-0131-4982-BC3E-E08BEAC17FE8}" srcOrd="7" destOrd="0" presId="urn:microsoft.com/office/officeart/2008/layout/LinedList"/>
    <dgm:cxn modelId="{6621DC18-8E1F-44B3-AD9A-C670484F9B4F}" type="presParOf" srcId="{6CDB5221-0131-4982-BC3E-E08BEAC17FE8}" destId="{473360D4-11B7-45F1-BB20-6B1B821828B9}" srcOrd="0" destOrd="0" presId="urn:microsoft.com/office/officeart/2008/layout/LinedList"/>
    <dgm:cxn modelId="{5AA72B26-0F28-4FFA-A347-5C8758BA089C}" type="presParOf" srcId="{6CDB5221-0131-4982-BC3E-E08BEAC17FE8}" destId="{86C10BB7-CBC3-4BBA-AAD6-4CFC450F7306}" srcOrd="1" destOrd="0" presId="urn:microsoft.com/office/officeart/2008/layout/LinedList"/>
    <dgm:cxn modelId="{F64F5A83-E38E-4D3A-AD13-8EA1DEAC152E}" type="presParOf" srcId="{3645C518-CCA9-481E-A5BD-37B5A6F45D03}" destId="{BB5B6DD1-2676-4D64-A6AB-152BCA12A88F}" srcOrd="8" destOrd="0" presId="urn:microsoft.com/office/officeart/2008/layout/LinedList"/>
    <dgm:cxn modelId="{F3A56D90-4A02-426B-AE0A-BFA6FEA6FA5E}" type="presParOf" srcId="{3645C518-CCA9-481E-A5BD-37B5A6F45D03}" destId="{DFD4EA6B-90AD-4913-BDB9-FF1749B9068D}" srcOrd="9" destOrd="0" presId="urn:microsoft.com/office/officeart/2008/layout/LinedList"/>
    <dgm:cxn modelId="{DEFA1824-17D3-49D1-91E4-A31F8C20C96F}" type="presParOf" srcId="{DFD4EA6B-90AD-4913-BDB9-FF1749B9068D}" destId="{17E27BB7-2DA3-4CA6-8659-88FBC5E3B0A6}" srcOrd="0" destOrd="0" presId="urn:microsoft.com/office/officeart/2008/layout/LinedList"/>
    <dgm:cxn modelId="{4F7C2F35-563B-4894-92C7-5DA9B3185526}" type="presParOf" srcId="{DFD4EA6B-90AD-4913-BDB9-FF1749B9068D}" destId="{5BA51691-2749-49F3-9E0B-C12A3B5BF0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57C087-68BC-49D4-A975-70CB12A3C8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8B70E-7D65-4D8E-9CC8-EF9189E05320}">
      <dgm:prSet custT="1"/>
      <dgm:spPr/>
      <dgm:t>
        <a:bodyPr/>
        <a:lstStyle/>
        <a:p>
          <a:r>
            <a:rPr lang="mk-MK" sz="2400" b="1" dirty="0"/>
            <a:t>Софтвери</a:t>
          </a:r>
          <a:endParaRPr lang="hr-HR" sz="2400" dirty="0"/>
        </a:p>
      </dgm:t>
    </dgm:pt>
    <dgm:pt modelId="{692B0826-EDD5-40A0-B537-5F23F0769D29}" type="parTrans" cxnId="{2FCCE9ED-7DB1-4EC8-9FAE-76DF9666DE63}">
      <dgm:prSet/>
      <dgm:spPr/>
      <dgm:t>
        <a:bodyPr/>
        <a:lstStyle/>
        <a:p>
          <a:endParaRPr lang="en-US"/>
        </a:p>
      </dgm:t>
    </dgm:pt>
    <dgm:pt modelId="{45D32641-8CB5-40D7-BBA5-30F7A1E8D5E7}" type="sibTrans" cxnId="{2FCCE9ED-7DB1-4EC8-9FAE-76DF9666DE63}">
      <dgm:prSet/>
      <dgm:spPr/>
      <dgm:t>
        <a:bodyPr/>
        <a:lstStyle/>
        <a:p>
          <a:endParaRPr lang="en-US"/>
        </a:p>
      </dgm:t>
    </dgm:pt>
    <dgm:pt modelId="{670CDDA4-91F8-431C-9AC2-B722279DABF0}">
      <dgm:prSet/>
      <dgm:spPr/>
      <dgm:t>
        <a:bodyPr/>
        <a:lstStyle/>
        <a:p>
          <a:r>
            <a:rPr lang="mk-MK" b="0" dirty="0"/>
            <a:t>Централизација</a:t>
          </a:r>
          <a:endParaRPr lang="hr-HR" dirty="0"/>
        </a:p>
      </dgm:t>
    </dgm:pt>
    <dgm:pt modelId="{E9E97D18-EC07-4C23-8B95-5C9A895A990C}" type="parTrans" cxnId="{2CB1D344-ABA5-4AF6-99D6-CA6310997F8E}">
      <dgm:prSet/>
      <dgm:spPr/>
      <dgm:t>
        <a:bodyPr/>
        <a:lstStyle/>
        <a:p>
          <a:endParaRPr lang="en-US"/>
        </a:p>
      </dgm:t>
    </dgm:pt>
    <dgm:pt modelId="{14B0880C-C6C6-4EB6-9313-31C7D74AC5F2}" type="sibTrans" cxnId="{2CB1D344-ABA5-4AF6-99D6-CA6310997F8E}">
      <dgm:prSet/>
      <dgm:spPr/>
      <dgm:t>
        <a:bodyPr/>
        <a:lstStyle/>
        <a:p>
          <a:endParaRPr lang="en-US"/>
        </a:p>
      </dgm:t>
    </dgm:pt>
    <dgm:pt modelId="{89C56612-A0D1-4A0B-8FD5-615957A07923}">
      <dgm:prSet/>
      <dgm:spPr/>
      <dgm:t>
        <a:bodyPr/>
        <a:lstStyle/>
        <a:p>
          <a:r>
            <a:rPr lang="mk-MK" b="0" dirty="0"/>
            <a:t>Интеграција</a:t>
          </a:r>
          <a:endParaRPr lang="hr-HR" dirty="0"/>
        </a:p>
      </dgm:t>
    </dgm:pt>
    <dgm:pt modelId="{A417624B-E348-423E-99E2-ECF0F30274D1}" type="parTrans" cxnId="{DAC10A4C-4860-41FE-9EA6-FCF6A229569E}">
      <dgm:prSet/>
      <dgm:spPr/>
      <dgm:t>
        <a:bodyPr/>
        <a:lstStyle/>
        <a:p>
          <a:endParaRPr lang="en-US"/>
        </a:p>
      </dgm:t>
    </dgm:pt>
    <dgm:pt modelId="{5D44313D-12CD-4B14-8EC4-31EF21E1C636}" type="sibTrans" cxnId="{DAC10A4C-4860-41FE-9EA6-FCF6A229569E}">
      <dgm:prSet/>
      <dgm:spPr/>
      <dgm:t>
        <a:bodyPr/>
        <a:lstStyle/>
        <a:p>
          <a:endParaRPr lang="en-US"/>
        </a:p>
      </dgm:t>
    </dgm:pt>
    <dgm:pt modelId="{ED63E8C7-D51C-44F2-99FA-6EBA6D6F35F2}">
      <dgm:prSet/>
      <dgm:spPr/>
      <dgm:t>
        <a:bodyPr/>
        <a:lstStyle/>
        <a:p>
          <a:r>
            <a:rPr lang="mk-MK" b="0" dirty="0"/>
            <a:t>Специјалистички решенија</a:t>
          </a:r>
          <a:endParaRPr lang="hr-HR" dirty="0"/>
        </a:p>
      </dgm:t>
    </dgm:pt>
    <dgm:pt modelId="{E8F8A519-55C3-4B8C-9415-875F252CFE4A}" type="parTrans" cxnId="{F315DC00-C21A-4AA8-B9B1-331DE42A0BAD}">
      <dgm:prSet/>
      <dgm:spPr/>
      <dgm:t>
        <a:bodyPr/>
        <a:lstStyle/>
        <a:p>
          <a:endParaRPr lang="en-US"/>
        </a:p>
      </dgm:t>
    </dgm:pt>
    <dgm:pt modelId="{D4FD642D-6F6D-4B59-A6AD-5EAB7481591A}" type="sibTrans" cxnId="{F315DC00-C21A-4AA8-B9B1-331DE42A0BAD}">
      <dgm:prSet/>
      <dgm:spPr/>
      <dgm:t>
        <a:bodyPr/>
        <a:lstStyle/>
        <a:p>
          <a:endParaRPr lang="en-US"/>
        </a:p>
      </dgm:t>
    </dgm:pt>
    <dgm:pt modelId="{1B51CF82-5699-4403-A7C6-617B38B74532}">
      <dgm:prSet/>
      <dgm:spPr/>
      <dgm:t>
        <a:bodyPr/>
        <a:lstStyle/>
        <a:p>
          <a:r>
            <a:rPr lang="mk-MK" dirty="0" err="1"/>
            <a:t>Видеоверификација</a:t>
          </a:r>
          <a:endParaRPr lang="hr-HR" dirty="0"/>
        </a:p>
      </dgm:t>
    </dgm:pt>
    <dgm:pt modelId="{44F73A00-04AE-4F2F-A4E5-55F70BF9A534}" type="parTrans" cxnId="{C37607BD-73FC-45A6-8390-0855E968B227}">
      <dgm:prSet/>
      <dgm:spPr/>
      <dgm:t>
        <a:bodyPr/>
        <a:lstStyle/>
        <a:p>
          <a:endParaRPr lang="en-US"/>
        </a:p>
      </dgm:t>
    </dgm:pt>
    <dgm:pt modelId="{F92136ED-32ED-410C-AC30-011D700568A0}" type="sibTrans" cxnId="{C37607BD-73FC-45A6-8390-0855E968B227}">
      <dgm:prSet/>
      <dgm:spPr/>
      <dgm:t>
        <a:bodyPr/>
        <a:lstStyle/>
        <a:p>
          <a:endParaRPr lang="en-US"/>
        </a:p>
      </dgm:t>
    </dgm:pt>
    <dgm:pt modelId="{1F69A8ED-550B-416F-ADDB-0E1045CD4826}" type="pres">
      <dgm:prSet presAssocID="{9357C087-68BC-49D4-A975-70CB12A3C88F}" presName="vert0" presStyleCnt="0">
        <dgm:presLayoutVars>
          <dgm:dir/>
          <dgm:animOne val="branch"/>
          <dgm:animLvl val="lvl"/>
        </dgm:presLayoutVars>
      </dgm:prSet>
      <dgm:spPr/>
    </dgm:pt>
    <dgm:pt modelId="{89A9A6E1-4C8E-4630-8179-B4BF2C6AD1D2}" type="pres">
      <dgm:prSet presAssocID="{4718B70E-7D65-4D8E-9CC8-EF9189E05320}" presName="thickLine" presStyleLbl="alignNode1" presStyleIdx="0" presStyleCnt="5"/>
      <dgm:spPr/>
    </dgm:pt>
    <dgm:pt modelId="{EBC4F3A5-E55D-4D54-B5C4-B3291A4D00E7}" type="pres">
      <dgm:prSet presAssocID="{4718B70E-7D65-4D8E-9CC8-EF9189E05320}" presName="horz1" presStyleCnt="0"/>
      <dgm:spPr/>
    </dgm:pt>
    <dgm:pt modelId="{89661EF8-2C5F-43E3-9650-7019E4C12EC1}" type="pres">
      <dgm:prSet presAssocID="{4718B70E-7D65-4D8E-9CC8-EF9189E05320}" presName="tx1" presStyleLbl="revTx" presStyleIdx="0" presStyleCnt="5"/>
      <dgm:spPr/>
    </dgm:pt>
    <dgm:pt modelId="{9132C300-BBA3-4394-B1C5-3673536DFBEE}" type="pres">
      <dgm:prSet presAssocID="{4718B70E-7D65-4D8E-9CC8-EF9189E05320}" presName="vert1" presStyleCnt="0"/>
      <dgm:spPr/>
    </dgm:pt>
    <dgm:pt modelId="{08CB98EA-8017-4630-8C3B-19CABF2F0275}" type="pres">
      <dgm:prSet presAssocID="{670CDDA4-91F8-431C-9AC2-B722279DABF0}" presName="thickLine" presStyleLbl="alignNode1" presStyleIdx="1" presStyleCnt="5"/>
      <dgm:spPr/>
    </dgm:pt>
    <dgm:pt modelId="{31D6AF52-8845-49C0-A550-E489377E2922}" type="pres">
      <dgm:prSet presAssocID="{670CDDA4-91F8-431C-9AC2-B722279DABF0}" presName="horz1" presStyleCnt="0"/>
      <dgm:spPr/>
    </dgm:pt>
    <dgm:pt modelId="{D624A0EF-FCA3-4541-8573-793AA7459BDD}" type="pres">
      <dgm:prSet presAssocID="{670CDDA4-91F8-431C-9AC2-B722279DABF0}" presName="tx1" presStyleLbl="revTx" presStyleIdx="1" presStyleCnt="5"/>
      <dgm:spPr/>
    </dgm:pt>
    <dgm:pt modelId="{7CD104A4-94D6-4EEE-B10C-F61A8F6BA6B7}" type="pres">
      <dgm:prSet presAssocID="{670CDDA4-91F8-431C-9AC2-B722279DABF0}" presName="vert1" presStyleCnt="0"/>
      <dgm:spPr/>
    </dgm:pt>
    <dgm:pt modelId="{9686726D-6B5F-4C31-ADD3-C3ADBE45E201}" type="pres">
      <dgm:prSet presAssocID="{1B51CF82-5699-4403-A7C6-617B38B74532}" presName="thickLine" presStyleLbl="alignNode1" presStyleIdx="2" presStyleCnt="5"/>
      <dgm:spPr/>
    </dgm:pt>
    <dgm:pt modelId="{3E0FBF2F-3AB0-48E9-84C2-FACC9D381E49}" type="pres">
      <dgm:prSet presAssocID="{1B51CF82-5699-4403-A7C6-617B38B74532}" presName="horz1" presStyleCnt="0"/>
      <dgm:spPr/>
    </dgm:pt>
    <dgm:pt modelId="{07ECCF6B-B646-42AC-9BA1-20D722096B03}" type="pres">
      <dgm:prSet presAssocID="{1B51CF82-5699-4403-A7C6-617B38B74532}" presName="tx1" presStyleLbl="revTx" presStyleIdx="2" presStyleCnt="5"/>
      <dgm:spPr/>
    </dgm:pt>
    <dgm:pt modelId="{C97D8847-7AB3-415E-AA1F-68DE0C5610F7}" type="pres">
      <dgm:prSet presAssocID="{1B51CF82-5699-4403-A7C6-617B38B74532}" presName="vert1" presStyleCnt="0"/>
      <dgm:spPr/>
    </dgm:pt>
    <dgm:pt modelId="{CE6C22D1-3B9E-4F11-80DA-0FAB847130C4}" type="pres">
      <dgm:prSet presAssocID="{89C56612-A0D1-4A0B-8FD5-615957A07923}" presName="thickLine" presStyleLbl="alignNode1" presStyleIdx="3" presStyleCnt="5"/>
      <dgm:spPr/>
    </dgm:pt>
    <dgm:pt modelId="{1ABF7E07-5E5F-4938-8F37-3A7B3D5B0E75}" type="pres">
      <dgm:prSet presAssocID="{89C56612-A0D1-4A0B-8FD5-615957A07923}" presName="horz1" presStyleCnt="0"/>
      <dgm:spPr/>
    </dgm:pt>
    <dgm:pt modelId="{E2EA6996-BE95-4B89-8D2C-EC0312462A91}" type="pres">
      <dgm:prSet presAssocID="{89C56612-A0D1-4A0B-8FD5-615957A07923}" presName="tx1" presStyleLbl="revTx" presStyleIdx="3" presStyleCnt="5"/>
      <dgm:spPr/>
    </dgm:pt>
    <dgm:pt modelId="{5940653B-47C7-4188-BF3C-BD8A4D84CF21}" type="pres">
      <dgm:prSet presAssocID="{89C56612-A0D1-4A0B-8FD5-615957A07923}" presName="vert1" presStyleCnt="0"/>
      <dgm:spPr/>
    </dgm:pt>
    <dgm:pt modelId="{7D3CFA09-E9B9-423C-BA40-2107F99D7049}" type="pres">
      <dgm:prSet presAssocID="{ED63E8C7-D51C-44F2-99FA-6EBA6D6F35F2}" presName="thickLine" presStyleLbl="alignNode1" presStyleIdx="4" presStyleCnt="5"/>
      <dgm:spPr/>
    </dgm:pt>
    <dgm:pt modelId="{3E8EB800-21C9-48E2-9A6F-834F4B0407A9}" type="pres">
      <dgm:prSet presAssocID="{ED63E8C7-D51C-44F2-99FA-6EBA6D6F35F2}" presName="horz1" presStyleCnt="0"/>
      <dgm:spPr/>
    </dgm:pt>
    <dgm:pt modelId="{0B7AC8A8-4831-4153-90C8-F257D9C5E139}" type="pres">
      <dgm:prSet presAssocID="{ED63E8C7-D51C-44F2-99FA-6EBA6D6F35F2}" presName="tx1" presStyleLbl="revTx" presStyleIdx="4" presStyleCnt="5"/>
      <dgm:spPr/>
    </dgm:pt>
    <dgm:pt modelId="{BCD5B5FE-E34F-4D3F-8F0B-F9261C4E1F3A}" type="pres">
      <dgm:prSet presAssocID="{ED63E8C7-D51C-44F2-99FA-6EBA6D6F35F2}" presName="vert1" presStyleCnt="0"/>
      <dgm:spPr/>
    </dgm:pt>
  </dgm:ptLst>
  <dgm:cxnLst>
    <dgm:cxn modelId="{F315DC00-C21A-4AA8-B9B1-331DE42A0BAD}" srcId="{9357C087-68BC-49D4-A975-70CB12A3C88F}" destId="{ED63E8C7-D51C-44F2-99FA-6EBA6D6F35F2}" srcOrd="4" destOrd="0" parTransId="{E8F8A519-55C3-4B8C-9415-875F252CFE4A}" sibTransId="{D4FD642D-6F6D-4B59-A6AD-5EAB7481591A}"/>
    <dgm:cxn modelId="{D35A3744-EA71-4332-A92B-659B52FAB39E}" type="presOf" srcId="{ED63E8C7-D51C-44F2-99FA-6EBA6D6F35F2}" destId="{0B7AC8A8-4831-4153-90C8-F257D9C5E139}" srcOrd="0" destOrd="0" presId="urn:microsoft.com/office/officeart/2008/layout/LinedList"/>
    <dgm:cxn modelId="{2CB1D344-ABA5-4AF6-99D6-CA6310997F8E}" srcId="{9357C087-68BC-49D4-A975-70CB12A3C88F}" destId="{670CDDA4-91F8-431C-9AC2-B722279DABF0}" srcOrd="1" destOrd="0" parTransId="{E9E97D18-EC07-4C23-8B95-5C9A895A990C}" sibTransId="{14B0880C-C6C6-4EB6-9313-31C7D74AC5F2}"/>
    <dgm:cxn modelId="{DAC10A4C-4860-41FE-9EA6-FCF6A229569E}" srcId="{9357C087-68BC-49D4-A975-70CB12A3C88F}" destId="{89C56612-A0D1-4A0B-8FD5-615957A07923}" srcOrd="3" destOrd="0" parTransId="{A417624B-E348-423E-99E2-ECF0F30274D1}" sibTransId="{5D44313D-12CD-4B14-8EC4-31EF21E1C636}"/>
    <dgm:cxn modelId="{06EAD8A7-54F2-4DA9-A0AC-53883B029689}" type="presOf" srcId="{4718B70E-7D65-4D8E-9CC8-EF9189E05320}" destId="{89661EF8-2C5F-43E3-9650-7019E4C12EC1}" srcOrd="0" destOrd="0" presId="urn:microsoft.com/office/officeart/2008/layout/LinedList"/>
    <dgm:cxn modelId="{12C610A8-A028-49CF-93F6-CC48AABE8970}" type="presOf" srcId="{1B51CF82-5699-4403-A7C6-617B38B74532}" destId="{07ECCF6B-B646-42AC-9BA1-20D722096B03}" srcOrd="0" destOrd="0" presId="urn:microsoft.com/office/officeart/2008/layout/LinedList"/>
    <dgm:cxn modelId="{DAAE6EB1-6A28-4758-A37F-1631669823A9}" type="presOf" srcId="{670CDDA4-91F8-431C-9AC2-B722279DABF0}" destId="{D624A0EF-FCA3-4541-8573-793AA7459BDD}" srcOrd="0" destOrd="0" presId="urn:microsoft.com/office/officeart/2008/layout/LinedList"/>
    <dgm:cxn modelId="{C37607BD-73FC-45A6-8390-0855E968B227}" srcId="{9357C087-68BC-49D4-A975-70CB12A3C88F}" destId="{1B51CF82-5699-4403-A7C6-617B38B74532}" srcOrd="2" destOrd="0" parTransId="{44F73A00-04AE-4F2F-A4E5-55F70BF9A534}" sibTransId="{F92136ED-32ED-410C-AC30-011D700568A0}"/>
    <dgm:cxn modelId="{C70959DE-0EDE-47C4-8FB6-01C9A7DA40EB}" type="presOf" srcId="{89C56612-A0D1-4A0B-8FD5-615957A07923}" destId="{E2EA6996-BE95-4B89-8D2C-EC0312462A91}" srcOrd="0" destOrd="0" presId="urn:microsoft.com/office/officeart/2008/layout/LinedList"/>
    <dgm:cxn modelId="{2FCCE9ED-7DB1-4EC8-9FAE-76DF9666DE63}" srcId="{9357C087-68BC-49D4-A975-70CB12A3C88F}" destId="{4718B70E-7D65-4D8E-9CC8-EF9189E05320}" srcOrd="0" destOrd="0" parTransId="{692B0826-EDD5-40A0-B537-5F23F0769D29}" sibTransId="{45D32641-8CB5-40D7-BBA5-30F7A1E8D5E7}"/>
    <dgm:cxn modelId="{E22D86F9-3187-4297-BF51-06B42E8F414E}" type="presOf" srcId="{9357C087-68BC-49D4-A975-70CB12A3C88F}" destId="{1F69A8ED-550B-416F-ADDB-0E1045CD4826}" srcOrd="0" destOrd="0" presId="urn:microsoft.com/office/officeart/2008/layout/LinedList"/>
    <dgm:cxn modelId="{BE8FB967-5888-40C9-A95F-90BAFA4B6D3A}" type="presParOf" srcId="{1F69A8ED-550B-416F-ADDB-0E1045CD4826}" destId="{89A9A6E1-4C8E-4630-8179-B4BF2C6AD1D2}" srcOrd="0" destOrd="0" presId="urn:microsoft.com/office/officeart/2008/layout/LinedList"/>
    <dgm:cxn modelId="{05DB97F7-1933-4050-BE64-256A04DA338B}" type="presParOf" srcId="{1F69A8ED-550B-416F-ADDB-0E1045CD4826}" destId="{EBC4F3A5-E55D-4D54-B5C4-B3291A4D00E7}" srcOrd="1" destOrd="0" presId="urn:microsoft.com/office/officeart/2008/layout/LinedList"/>
    <dgm:cxn modelId="{29AFB511-3966-4D8B-937A-25965E50C4A0}" type="presParOf" srcId="{EBC4F3A5-E55D-4D54-B5C4-B3291A4D00E7}" destId="{89661EF8-2C5F-43E3-9650-7019E4C12EC1}" srcOrd="0" destOrd="0" presId="urn:microsoft.com/office/officeart/2008/layout/LinedList"/>
    <dgm:cxn modelId="{85852ED4-1354-4DED-964E-13775A567B6A}" type="presParOf" srcId="{EBC4F3A5-E55D-4D54-B5C4-B3291A4D00E7}" destId="{9132C300-BBA3-4394-B1C5-3673536DFBEE}" srcOrd="1" destOrd="0" presId="urn:microsoft.com/office/officeart/2008/layout/LinedList"/>
    <dgm:cxn modelId="{EFFFF2BA-2C6A-47B5-B542-8DD46F7ADC2E}" type="presParOf" srcId="{1F69A8ED-550B-416F-ADDB-0E1045CD4826}" destId="{08CB98EA-8017-4630-8C3B-19CABF2F0275}" srcOrd="2" destOrd="0" presId="urn:microsoft.com/office/officeart/2008/layout/LinedList"/>
    <dgm:cxn modelId="{E9BDF23B-D6D4-4357-A7E0-0ED53E7556D0}" type="presParOf" srcId="{1F69A8ED-550B-416F-ADDB-0E1045CD4826}" destId="{31D6AF52-8845-49C0-A550-E489377E2922}" srcOrd="3" destOrd="0" presId="urn:microsoft.com/office/officeart/2008/layout/LinedList"/>
    <dgm:cxn modelId="{09336AD2-E7C1-4751-82FC-B52852F072D9}" type="presParOf" srcId="{31D6AF52-8845-49C0-A550-E489377E2922}" destId="{D624A0EF-FCA3-4541-8573-793AA7459BDD}" srcOrd="0" destOrd="0" presId="urn:microsoft.com/office/officeart/2008/layout/LinedList"/>
    <dgm:cxn modelId="{599C40AB-71B5-45E1-B1A5-315EF63147E6}" type="presParOf" srcId="{31D6AF52-8845-49C0-A550-E489377E2922}" destId="{7CD104A4-94D6-4EEE-B10C-F61A8F6BA6B7}" srcOrd="1" destOrd="0" presId="urn:microsoft.com/office/officeart/2008/layout/LinedList"/>
    <dgm:cxn modelId="{A8C03B72-B196-426A-A1AA-4D65B769041B}" type="presParOf" srcId="{1F69A8ED-550B-416F-ADDB-0E1045CD4826}" destId="{9686726D-6B5F-4C31-ADD3-C3ADBE45E201}" srcOrd="4" destOrd="0" presId="urn:microsoft.com/office/officeart/2008/layout/LinedList"/>
    <dgm:cxn modelId="{A599A2B5-8580-4BA7-B552-8FF926B6C63D}" type="presParOf" srcId="{1F69A8ED-550B-416F-ADDB-0E1045CD4826}" destId="{3E0FBF2F-3AB0-48E9-84C2-FACC9D381E49}" srcOrd="5" destOrd="0" presId="urn:microsoft.com/office/officeart/2008/layout/LinedList"/>
    <dgm:cxn modelId="{3EFF4F37-963B-48A8-8B3E-7E919B7E8581}" type="presParOf" srcId="{3E0FBF2F-3AB0-48E9-84C2-FACC9D381E49}" destId="{07ECCF6B-B646-42AC-9BA1-20D722096B03}" srcOrd="0" destOrd="0" presId="urn:microsoft.com/office/officeart/2008/layout/LinedList"/>
    <dgm:cxn modelId="{C53EB549-F482-43C4-BA1C-4B55A22D2871}" type="presParOf" srcId="{3E0FBF2F-3AB0-48E9-84C2-FACC9D381E49}" destId="{C97D8847-7AB3-415E-AA1F-68DE0C5610F7}" srcOrd="1" destOrd="0" presId="urn:microsoft.com/office/officeart/2008/layout/LinedList"/>
    <dgm:cxn modelId="{934BEC33-E919-4A19-9AD0-F898927103F6}" type="presParOf" srcId="{1F69A8ED-550B-416F-ADDB-0E1045CD4826}" destId="{CE6C22D1-3B9E-4F11-80DA-0FAB847130C4}" srcOrd="6" destOrd="0" presId="urn:microsoft.com/office/officeart/2008/layout/LinedList"/>
    <dgm:cxn modelId="{F38BBE3E-B4E6-48F5-B49C-EFF4DBD48ED1}" type="presParOf" srcId="{1F69A8ED-550B-416F-ADDB-0E1045CD4826}" destId="{1ABF7E07-5E5F-4938-8F37-3A7B3D5B0E75}" srcOrd="7" destOrd="0" presId="urn:microsoft.com/office/officeart/2008/layout/LinedList"/>
    <dgm:cxn modelId="{0D98F538-305D-40D7-BBD2-B51092FD6E54}" type="presParOf" srcId="{1ABF7E07-5E5F-4938-8F37-3A7B3D5B0E75}" destId="{E2EA6996-BE95-4B89-8D2C-EC0312462A91}" srcOrd="0" destOrd="0" presId="urn:microsoft.com/office/officeart/2008/layout/LinedList"/>
    <dgm:cxn modelId="{6DAE25AB-E617-4ABC-BD68-86E77EE55C6C}" type="presParOf" srcId="{1ABF7E07-5E5F-4938-8F37-3A7B3D5B0E75}" destId="{5940653B-47C7-4188-BF3C-BD8A4D84CF21}" srcOrd="1" destOrd="0" presId="urn:microsoft.com/office/officeart/2008/layout/LinedList"/>
    <dgm:cxn modelId="{BAE5EB0B-82D7-477B-A81E-EEAA3B84C028}" type="presParOf" srcId="{1F69A8ED-550B-416F-ADDB-0E1045CD4826}" destId="{7D3CFA09-E9B9-423C-BA40-2107F99D7049}" srcOrd="8" destOrd="0" presId="urn:microsoft.com/office/officeart/2008/layout/LinedList"/>
    <dgm:cxn modelId="{497A1292-6FB5-4E01-9DE0-8D41053BCC1F}" type="presParOf" srcId="{1F69A8ED-550B-416F-ADDB-0E1045CD4826}" destId="{3E8EB800-21C9-48E2-9A6F-834F4B0407A9}" srcOrd="9" destOrd="0" presId="urn:microsoft.com/office/officeart/2008/layout/LinedList"/>
    <dgm:cxn modelId="{84169908-9D81-44EE-B47D-D74563B46243}" type="presParOf" srcId="{3E8EB800-21C9-48E2-9A6F-834F4B0407A9}" destId="{0B7AC8A8-4831-4153-90C8-F257D9C5E139}" srcOrd="0" destOrd="0" presId="urn:microsoft.com/office/officeart/2008/layout/LinedList"/>
    <dgm:cxn modelId="{83E79149-D79B-4150-B67E-B4E5387D9335}" type="presParOf" srcId="{3E8EB800-21C9-48E2-9A6F-834F4B0407A9}" destId="{BCD5B5FE-E34F-4D3F-8F0B-F9261C4E1F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1B79CB-5FCD-4590-8D6C-D7EABB00E1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272B8-B457-410C-87EA-3FB7CF36CB9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mk-MK" sz="2400" b="1" dirty="0"/>
            <a:t>Услуги</a:t>
          </a:r>
          <a:endParaRPr lang="hr-HR" sz="2400" b="1" dirty="0"/>
        </a:p>
      </dgm:t>
    </dgm:pt>
    <dgm:pt modelId="{A876DCE5-C19A-455B-92A5-C33D60822602}" type="parTrans" cxnId="{1EAE1C31-5B09-4812-BF64-93094857067C}">
      <dgm:prSet/>
      <dgm:spPr/>
      <dgm:t>
        <a:bodyPr/>
        <a:lstStyle/>
        <a:p>
          <a:endParaRPr lang="en-US"/>
        </a:p>
      </dgm:t>
    </dgm:pt>
    <dgm:pt modelId="{6FC5B60F-47D5-408B-956C-A2B27280B813}" type="sibTrans" cxnId="{1EAE1C31-5B09-4812-BF64-93094857067C}">
      <dgm:prSet/>
      <dgm:spPr/>
      <dgm:t>
        <a:bodyPr/>
        <a:lstStyle/>
        <a:p>
          <a:endParaRPr lang="en-US"/>
        </a:p>
      </dgm:t>
    </dgm:pt>
    <dgm:pt modelId="{7FB3E9D4-AB63-4135-A62E-3ED58E183B66}">
      <dgm:prSet custT="1"/>
      <dgm:spPr/>
      <dgm:t>
        <a:bodyPr/>
        <a:lstStyle/>
        <a:p>
          <a:r>
            <a:rPr lang="mk-MK" sz="1600" dirty="0"/>
            <a:t>Техничка поддршка</a:t>
          </a:r>
          <a:endParaRPr lang="hr-HR" sz="1600" dirty="0"/>
        </a:p>
      </dgm:t>
    </dgm:pt>
    <dgm:pt modelId="{2A9A7852-FCEB-4751-AD11-1C615633853E}" type="parTrans" cxnId="{36AEE4A4-0CF9-45A8-8745-BC6E4D248604}">
      <dgm:prSet/>
      <dgm:spPr/>
      <dgm:t>
        <a:bodyPr/>
        <a:lstStyle/>
        <a:p>
          <a:endParaRPr lang="en-US"/>
        </a:p>
      </dgm:t>
    </dgm:pt>
    <dgm:pt modelId="{FE4FC4BC-1373-47C3-A1EC-53D181A55B2E}" type="sibTrans" cxnId="{36AEE4A4-0CF9-45A8-8745-BC6E4D248604}">
      <dgm:prSet/>
      <dgm:spPr/>
      <dgm:t>
        <a:bodyPr/>
        <a:lstStyle/>
        <a:p>
          <a:endParaRPr lang="en-US"/>
        </a:p>
      </dgm:t>
    </dgm:pt>
    <dgm:pt modelId="{26FE1B94-025F-4631-8596-162DA24470D4}">
      <dgm:prSet custT="1"/>
      <dgm:spPr/>
      <dgm:t>
        <a:bodyPr/>
        <a:lstStyle/>
        <a:p>
          <a:r>
            <a:rPr lang="mk-MK" sz="1600" dirty="0"/>
            <a:t>Проектна поддршка</a:t>
          </a:r>
          <a:endParaRPr lang="hr-HR" sz="1600" dirty="0"/>
        </a:p>
      </dgm:t>
    </dgm:pt>
    <dgm:pt modelId="{DE0503DD-F5AC-45F4-A7D1-9860CBBDFAD1}" type="parTrans" cxnId="{EE157B34-0E35-4DD1-8F58-8F552F4CD7AC}">
      <dgm:prSet/>
      <dgm:spPr/>
      <dgm:t>
        <a:bodyPr/>
        <a:lstStyle/>
        <a:p>
          <a:endParaRPr lang="en-US"/>
        </a:p>
      </dgm:t>
    </dgm:pt>
    <dgm:pt modelId="{682DCE63-7DFD-4E0A-9037-263E7D55DEDD}" type="sibTrans" cxnId="{EE157B34-0E35-4DD1-8F58-8F552F4CD7AC}">
      <dgm:prSet/>
      <dgm:spPr/>
      <dgm:t>
        <a:bodyPr/>
        <a:lstStyle/>
        <a:p>
          <a:endParaRPr lang="en-US"/>
        </a:p>
      </dgm:t>
    </dgm:pt>
    <dgm:pt modelId="{AEE48E8C-7AB9-4D6E-B97C-E56E8D9C2FF7}">
      <dgm:prSet custT="1"/>
      <dgm:spPr/>
      <dgm:t>
        <a:bodyPr/>
        <a:lstStyle/>
        <a:p>
          <a:r>
            <a:rPr lang="mk-MK" sz="1600" dirty="0"/>
            <a:t>Проектирање</a:t>
          </a:r>
          <a:endParaRPr lang="hr-HR" sz="1600" dirty="0"/>
        </a:p>
      </dgm:t>
    </dgm:pt>
    <dgm:pt modelId="{2F77B013-7E79-479A-86C5-1A75B7032B70}" type="parTrans" cxnId="{8180D6C2-753E-4222-92C3-AF2A687CB990}">
      <dgm:prSet/>
      <dgm:spPr/>
      <dgm:t>
        <a:bodyPr/>
        <a:lstStyle/>
        <a:p>
          <a:endParaRPr lang="en-US"/>
        </a:p>
      </dgm:t>
    </dgm:pt>
    <dgm:pt modelId="{634DE4D8-0E8E-461A-B9DA-CE5B05D0509E}" type="sibTrans" cxnId="{8180D6C2-753E-4222-92C3-AF2A687CB990}">
      <dgm:prSet/>
      <dgm:spPr/>
      <dgm:t>
        <a:bodyPr/>
        <a:lstStyle/>
        <a:p>
          <a:endParaRPr lang="en-US"/>
        </a:p>
      </dgm:t>
    </dgm:pt>
    <dgm:pt modelId="{B136DAED-3424-48FE-8609-E2B7C3679F8D}">
      <dgm:prSet custT="1"/>
      <dgm:spPr/>
      <dgm:t>
        <a:bodyPr/>
        <a:lstStyle/>
        <a:p>
          <a:r>
            <a:rPr lang="mk-MK" sz="1600" dirty="0"/>
            <a:t>Консалтинг и едукација</a:t>
          </a:r>
          <a:endParaRPr lang="hr-HR" sz="1600" dirty="0"/>
        </a:p>
      </dgm:t>
    </dgm:pt>
    <dgm:pt modelId="{972D84F2-86A0-4B34-B058-C2D40E104003}" type="parTrans" cxnId="{B42F71DC-9106-43A4-8D40-60DC8B252D31}">
      <dgm:prSet/>
      <dgm:spPr/>
      <dgm:t>
        <a:bodyPr/>
        <a:lstStyle/>
        <a:p>
          <a:endParaRPr lang="en-US"/>
        </a:p>
      </dgm:t>
    </dgm:pt>
    <dgm:pt modelId="{A5DCBB26-A1FE-4427-9B88-9D80AE5F764F}" type="sibTrans" cxnId="{B42F71DC-9106-43A4-8D40-60DC8B252D31}">
      <dgm:prSet/>
      <dgm:spPr/>
      <dgm:t>
        <a:bodyPr/>
        <a:lstStyle/>
        <a:p>
          <a:endParaRPr lang="en-US"/>
        </a:p>
      </dgm:t>
    </dgm:pt>
    <dgm:pt modelId="{E84F0638-CCD7-4724-A290-2430A2735C4D}">
      <dgm:prSet custT="1"/>
      <dgm:spPr/>
      <dgm:t>
        <a:bodyPr/>
        <a:lstStyle/>
        <a:p>
          <a:r>
            <a:rPr lang="hr-HR" sz="1600" dirty="0"/>
            <a:t>IT </a:t>
          </a:r>
          <a:r>
            <a:rPr lang="mk-MK" sz="1600" dirty="0"/>
            <a:t>поддршка</a:t>
          </a:r>
          <a:endParaRPr lang="hr-HR" sz="1600" dirty="0"/>
        </a:p>
      </dgm:t>
    </dgm:pt>
    <dgm:pt modelId="{3B6F3A21-37DC-400D-A426-3EC937E45CF6}" type="parTrans" cxnId="{13B9821F-52EE-4CB4-A8E6-364EA9BD62BF}">
      <dgm:prSet/>
      <dgm:spPr/>
      <dgm:t>
        <a:bodyPr/>
        <a:lstStyle/>
        <a:p>
          <a:endParaRPr lang="en-US"/>
        </a:p>
      </dgm:t>
    </dgm:pt>
    <dgm:pt modelId="{480370C2-DCA1-4E64-9402-D99F94078B7F}" type="sibTrans" cxnId="{13B9821F-52EE-4CB4-A8E6-364EA9BD62BF}">
      <dgm:prSet/>
      <dgm:spPr/>
      <dgm:t>
        <a:bodyPr/>
        <a:lstStyle/>
        <a:p>
          <a:endParaRPr lang="en-US"/>
        </a:p>
      </dgm:t>
    </dgm:pt>
    <dgm:pt modelId="{40B54682-FF60-40DF-91BA-85E0103D266F}" type="pres">
      <dgm:prSet presAssocID="{451B79CB-5FCD-4590-8D6C-D7EABB00E161}" presName="vert0" presStyleCnt="0">
        <dgm:presLayoutVars>
          <dgm:dir/>
          <dgm:animOne val="branch"/>
          <dgm:animLvl val="lvl"/>
        </dgm:presLayoutVars>
      </dgm:prSet>
      <dgm:spPr/>
    </dgm:pt>
    <dgm:pt modelId="{DA614BAB-DAA2-4517-8C29-CBD7B0636474}" type="pres">
      <dgm:prSet presAssocID="{A0F272B8-B457-410C-87EA-3FB7CF36CB9F}" presName="thickLine" presStyleLbl="alignNode1" presStyleIdx="0" presStyleCnt="6"/>
      <dgm:spPr/>
    </dgm:pt>
    <dgm:pt modelId="{C33C03AF-5B48-4E96-B89C-77C2084A5956}" type="pres">
      <dgm:prSet presAssocID="{A0F272B8-B457-410C-87EA-3FB7CF36CB9F}" presName="horz1" presStyleCnt="0"/>
      <dgm:spPr/>
    </dgm:pt>
    <dgm:pt modelId="{8C6207DF-9A5C-4D81-8460-EBE213CE62AD}" type="pres">
      <dgm:prSet presAssocID="{A0F272B8-B457-410C-87EA-3FB7CF36CB9F}" presName="tx1" presStyleLbl="revTx" presStyleIdx="0" presStyleCnt="6" custLinFactNeighborX="-475" custLinFactNeighborY="-293"/>
      <dgm:spPr/>
    </dgm:pt>
    <dgm:pt modelId="{562F5BA1-F4CA-41C8-82FA-04C65F4B90C0}" type="pres">
      <dgm:prSet presAssocID="{A0F272B8-B457-410C-87EA-3FB7CF36CB9F}" presName="vert1" presStyleCnt="0"/>
      <dgm:spPr/>
    </dgm:pt>
    <dgm:pt modelId="{331EBD77-7F0B-40ED-A736-6C184602C0D4}" type="pres">
      <dgm:prSet presAssocID="{7FB3E9D4-AB63-4135-A62E-3ED58E183B66}" presName="thickLine" presStyleLbl="alignNode1" presStyleIdx="1" presStyleCnt="6"/>
      <dgm:spPr/>
    </dgm:pt>
    <dgm:pt modelId="{82C7403C-F585-4F25-9003-46EEA244F3F1}" type="pres">
      <dgm:prSet presAssocID="{7FB3E9D4-AB63-4135-A62E-3ED58E183B66}" presName="horz1" presStyleCnt="0"/>
      <dgm:spPr/>
    </dgm:pt>
    <dgm:pt modelId="{8D876DB1-1882-4D9E-A5A9-751953653880}" type="pres">
      <dgm:prSet presAssocID="{7FB3E9D4-AB63-4135-A62E-3ED58E183B66}" presName="tx1" presStyleLbl="revTx" presStyleIdx="1" presStyleCnt="6"/>
      <dgm:spPr/>
    </dgm:pt>
    <dgm:pt modelId="{7129F698-96C9-4CDA-8BD9-FB1476148542}" type="pres">
      <dgm:prSet presAssocID="{7FB3E9D4-AB63-4135-A62E-3ED58E183B66}" presName="vert1" presStyleCnt="0"/>
      <dgm:spPr/>
    </dgm:pt>
    <dgm:pt modelId="{5226E7D7-7D19-461A-AFB6-44DDDE448575}" type="pres">
      <dgm:prSet presAssocID="{26FE1B94-025F-4631-8596-162DA24470D4}" presName="thickLine" presStyleLbl="alignNode1" presStyleIdx="2" presStyleCnt="6"/>
      <dgm:spPr/>
    </dgm:pt>
    <dgm:pt modelId="{55A1A90B-81A8-4B4F-9FE9-2C78890CE120}" type="pres">
      <dgm:prSet presAssocID="{26FE1B94-025F-4631-8596-162DA24470D4}" presName="horz1" presStyleCnt="0"/>
      <dgm:spPr/>
    </dgm:pt>
    <dgm:pt modelId="{FF558629-6B1C-42BB-A863-39D4FC2E19DF}" type="pres">
      <dgm:prSet presAssocID="{26FE1B94-025F-4631-8596-162DA24470D4}" presName="tx1" presStyleLbl="revTx" presStyleIdx="2" presStyleCnt="6"/>
      <dgm:spPr/>
    </dgm:pt>
    <dgm:pt modelId="{34CD088F-2DFA-4F04-90C2-3172FA4115DE}" type="pres">
      <dgm:prSet presAssocID="{26FE1B94-025F-4631-8596-162DA24470D4}" presName="vert1" presStyleCnt="0"/>
      <dgm:spPr/>
    </dgm:pt>
    <dgm:pt modelId="{33602A74-6BED-44D3-BC65-2FC6DA26D8B4}" type="pres">
      <dgm:prSet presAssocID="{E84F0638-CCD7-4724-A290-2430A2735C4D}" presName="thickLine" presStyleLbl="alignNode1" presStyleIdx="3" presStyleCnt="6"/>
      <dgm:spPr/>
    </dgm:pt>
    <dgm:pt modelId="{0513CD6A-33DB-4DD8-8A28-4332E90B7B11}" type="pres">
      <dgm:prSet presAssocID="{E84F0638-CCD7-4724-A290-2430A2735C4D}" presName="horz1" presStyleCnt="0"/>
      <dgm:spPr/>
    </dgm:pt>
    <dgm:pt modelId="{91975770-4748-40A1-B4C5-70F260E02CE4}" type="pres">
      <dgm:prSet presAssocID="{E84F0638-CCD7-4724-A290-2430A2735C4D}" presName="tx1" presStyleLbl="revTx" presStyleIdx="3" presStyleCnt="6"/>
      <dgm:spPr/>
    </dgm:pt>
    <dgm:pt modelId="{6C453C11-63B8-4CC1-9061-FF41B943194F}" type="pres">
      <dgm:prSet presAssocID="{E84F0638-CCD7-4724-A290-2430A2735C4D}" presName="vert1" presStyleCnt="0"/>
      <dgm:spPr/>
    </dgm:pt>
    <dgm:pt modelId="{0B26D1CC-D3F9-49CA-AF20-0EAEEA9B5D50}" type="pres">
      <dgm:prSet presAssocID="{AEE48E8C-7AB9-4D6E-B97C-E56E8D9C2FF7}" presName="thickLine" presStyleLbl="alignNode1" presStyleIdx="4" presStyleCnt="6"/>
      <dgm:spPr/>
    </dgm:pt>
    <dgm:pt modelId="{4B5D07B3-A46D-4F62-A5DA-A9A21E66C707}" type="pres">
      <dgm:prSet presAssocID="{AEE48E8C-7AB9-4D6E-B97C-E56E8D9C2FF7}" presName="horz1" presStyleCnt="0"/>
      <dgm:spPr/>
    </dgm:pt>
    <dgm:pt modelId="{C7A03564-5FEA-4F50-A9CC-707603ABFA14}" type="pres">
      <dgm:prSet presAssocID="{AEE48E8C-7AB9-4D6E-B97C-E56E8D9C2FF7}" presName="tx1" presStyleLbl="revTx" presStyleIdx="4" presStyleCnt="6"/>
      <dgm:spPr/>
    </dgm:pt>
    <dgm:pt modelId="{8974C7EF-8888-4B4A-BD96-B53D136E09A3}" type="pres">
      <dgm:prSet presAssocID="{AEE48E8C-7AB9-4D6E-B97C-E56E8D9C2FF7}" presName="vert1" presStyleCnt="0"/>
      <dgm:spPr/>
    </dgm:pt>
    <dgm:pt modelId="{CFB09915-4B47-4074-B361-906907743D22}" type="pres">
      <dgm:prSet presAssocID="{B136DAED-3424-48FE-8609-E2B7C3679F8D}" presName="thickLine" presStyleLbl="alignNode1" presStyleIdx="5" presStyleCnt="6"/>
      <dgm:spPr/>
    </dgm:pt>
    <dgm:pt modelId="{BFF06A72-1F1A-44D2-A149-33CAFC57C42C}" type="pres">
      <dgm:prSet presAssocID="{B136DAED-3424-48FE-8609-E2B7C3679F8D}" presName="horz1" presStyleCnt="0"/>
      <dgm:spPr/>
    </dgm:pt>
    <dgm:pt modelId="{BC83D2A8-C381-45EB-BD9B-F0B4E95F6EAB}" type="pres">
      <dgm:prSet presAssocID="{B136DAED-3424-48FE-8609-E2B7C3679F8D}" presName="tx1" presStyleLbl="revTx" presStyleIdx="5" presStyleCnt="6"/>
      <dgm:spPr/>
    </dgm:pt>
    <dgm:pt modelId="{9F2A8E23-96E7-49B6-8832-78335C24AD0D}" type="pres">
      <dgm:prSet presAssocID="{B136DAED-3424-48FE-8609-E2B7C3679F8D}" presName="vert1" presStyleCnt="0"/>
      <dgm:spPr/>
    </dgm:pt>
  </dgm:ptLst>
  <dgm:cxnLst>
    <dgm:cxn modelId="{54D77E0F-46E2-44D1-967D-6DCABE1F0D39}" type="presOf" srcId="{A0F272B8-B457-410C-87EA-3FB7CF36CB9F}" destId="{8C6207DF-9A5C-4D81-8460-EBE213CE62AD}" srcOrd="0" destOrd="0" presId="urn:microsoft.com/office/officeart/2008/layout/LinedList"/>
    <dgm:cxn modelId="{13B9821F-52EE-4CB4-A8E6-364EA9BD62BF}" srcId="{451B79CB-5FCD-4590-8D6C-D7EABB00E161}" destId="{E84F0638-CCD7-4724-A290-2430A2735C4D}" srcOrd="3" destOrd="0" parTransId="{3B6F3A21-37DC-400D-A426-3EC937E45CF6}" sibTransId="{480370C2-DCA1-4E64-9402-D99F94078B7F}"/>
    <dgm:cxn modelId="{1EAE1C31-5B09-4812-BF64-93094857067C}" srcId="{451B79CB-5FCD-4590-8D6C-D7EABB00E161}" destId="{A0F272B8-B457-410C-87EA-3FB7CF36CB9F}" srcOrd="0" destOrd="0" parTransId="{A876DCE5-C19A-455B-92A5-C33D60822602}" sibTransId="{6FC5B60F-47D5-408B-956C-A2B27280B813}"/>
    <dgm:cxn modelId="{EE157B34-0E35-4DD1-8F58-8F552F4CD7AC}" srcId="{451B79CB-5FCD-4590-8D6C-D7EABB00E161}" destId="{26FE1B94-025F-4631-8596-162DA24470D4}" srcOrd="2" destOrd="0" parTransId="{DE0503DD-F5AC-45F4-A7D1-9860CBBDFAD1}" sibTransId="{682DCE63-7DFD-4E0A-9037-263E7D55DEDD}"/>
    <dgm:cxn modelId="{C99E7554-A033-42F7-BCAD-9218964D99E6}" type="presOf" srcId="{AEE48E8C-7AB9-4D6E-B97C-E56E8D9C2FF7}" destId="{C7A03564-5FEA-4F50-A9CC-707603ABFA14}" srcOrd="0" destOrd="0" presId="urn:microsoft.com/office/officeart/2008/layout/LinedList"/>
    <dgm:cxn modelId="{186FEE5A-F8E2-466B-BE30-C4060A0768A5}" type="presOf" srcId="{B136DAED-3424-48FE-8609-E2B7C3679F8D}" destId="{BC83D2A8-C381-45EB-BD9B-F0B4E95F6EAB}" srcOrd="0" destOrd="0" presId="urn:microsoft.com/office/officeart/2008/layout/LinedList"/>
    <dgm:cxn modelId="{E4EF9397-3C07-40C9-97A2-2A2E9D93BEA2}" type="presOf" srcId="{7FB3E9D4-AB63-4135-A62E-3ED58E183B66}" destId="{8D876DB1-1882-4D9E-A5A9-751953653880}" srcOrd="0" destOrd="0" presId="urn:microsoft.com/office/officeart/2008/layout/LinedList"/>
    <dgm:cxn modelId="{9F8A5FA3-FCD3-4BA8-AC5C-39E9B22BACDD}" type="presOf" srcId="{E84F0638-CCD7-4724-A290-2430A2735C4D}" destId="{91975770-4748-40A1-B4C5-70F260E02CE4}" srcOrd="0" destOrd="0" presId="urn:microsoft.com/office/officeart/2008/layout/LinedList"/>
    <dgm:cxn modelId="{36AEE4A4-0CF9-45A8-8745-BC6E4D248604}" srcId="{451B79CB-5FCD-4590-8D6C-D7EABB00E161}" destId="{7FB3E9D4-AB63-4135-A62E-3ED58E183B66}" srcOrd="1" destOrd="0" parTransId="{2A9A7852-FCEB-4751-AD11-1C615633853E}" sibTransId="{FE4FC4BC-1373-47C3-A1EC-53D181A55B2E}"/>
    <dgm:cxn modelId="{8180D6C2-753E-4222-92C3-AF2A687CB990}" srcId="{451B79CB-5FCD-4590-8D6C-D7EABB00E161}" destId="{AEE48E8C-7AB9-4D6E-B97C-E56E8D9C2FF7}" srcOrd="4" destOrd="0" parTransId="{2F77B013-7E79-479A-86C5-1A75B7032B70}" sibTransId="{634DE4D8-0E8E-461A-B9DA-CE5B05D0509E}"/>
    <dgm:cxn modelId="{A95855D7-E036-4343-8B53-9BC70ACB1BE6}" type="presOf" srcId="{26FE1B94-025F-4631-8596-162DA24470D4}" destId="{FF558629-6B1C-42BB-A863-39D4FC2E19DF}" srcOrd="0" destOrd="0" presId="urn:microsoft.com/office/officeart/2008/layout/LinedList"/>
    <dgm:cxn modelId="{B42F71DC-9106-43A4-8D40-60DC8B252D31}" srcId="{451B79CB-5FCD-4590-8D6C-D7EABB00E161}" destId="{B136DAED-3424-48FE-8609-E2B7C3679F8D}" srcOrd="5" destOrd="0" parTransId="{972D84F2-86A0-4B34-B058-C2D40E104003}" sibTransId="{A5DCBB26-A1FE-4427-9B88-9D80AE5F764F}"/>
    <dgm:cxn modelId="{7EB5DAEF-5A7A-40B8-A0D2-46C2261FFFF7}" type="presOf" srcId="{451B79CB-5FCD-4590-8D6C-D7EABB00E161}" destId="{40B54682-FF60-40DF-91BA-85E0103D266F}" srcOrd="0" destOrd="0" presId="urn:microsoft.com/office/officeart/2008/layout/LinedList"/>
    <dgm:cxn modelId="{DCA39D1A-0F9D-45D4-8AA9-53DB5C56D1CE}" type="presParOf" srcId="{40B54682-FF60-40DF-91BA-85E0103D266F}" destId="{DA614BAB-DAA2-4517-8C29-CBD7B0636474}" srcOrd="0" destOrd="0" presId="urn:microsoft.com/office/officeart/2008/layout/LinedList"/>
    <dgm:cxn modelId="{44374406-3937-48A8-A688-7BB5B460A5EC}" type="presParOf" srcId="{40B54682-FF60-40DF-91BA-85E0103D266F}" destId="{C33C03AF-5B48-4E96-B89C-77C2084A5956}" srcOrd="1" destOrd="0" presId="urn:microsoft.com/office/officeart/2008/layout/LinedList"/>
    <dgm:cxn modelId="{0658D496-A1B1-4345-B058-BA1B22D5A1C2}" type="presParOf" srcId="{C33C03AF-5B48-4E96-B89C-77C2084A5956}" destId="{8C6207DF-9A5C-4D81-8460-EBE213CE62AD}" srcOrd="0" destOrd="0" presId="urn:microsoft.com/office/officeart/2008/layout/LinedList"/>
    <dgm:cxn modelId="{55C78A77-049A-4719-B545-E9B7D3CE6850}" type="presParOf" srcId="{C33C03AF-5B48-4E96-B89C-77C2084A5956}" destId="{562F5BA1-F4CA-41C8-82FA-04C65F4B90C0}" srcOrd="1" destOrd="0" presId="urn:microsoft.com/office/officeart/2008/layout/LinedList"/>
    <dgm:cxn modelId="{B6A2840C-0E5C-4239-8677-EE884D023677}" type="presParOf" srcId="{40B54682-FF60-40DF-91BA-85E0103D266F}" destId="{331EBD77-7F0B-40ED-A736-6C184602C0D4}" srcOrd="2" destOrd="0" presId="urn:microsoft.com/office/officeart/2008/layout/LinedList"/>
    <dgm:cxn modelId="{018AB7D6-6B78-4FD5-B06B-75E38C1A3696}" type="presParOf" srcId="{40B54682-FF60-40DF-91BA-85E0103D266F}" destId="{82C7403C-F585-4F25-9003-46EEA244F3F1}" srcOrd="3" destOrd="0" presId="urn:microsoft.com/office/officeart/2008/layout/LinedList"/>
    <dgm:cxn modelId="{A72F1F5D-EE30-41ED-B861-6DBFE175E502}" type="presParOf" srcId="{82C7403C-F585-4F25-9003-46EEA244F3F1}" destId="{8D876DB1-1882-4D9E-A5A9-751953653880}" srcOrd="0" destOrd="0" presId="urn:microsoft.com/office/officeart/2008/layout/LinedList"/>
    <dgm:cxn modelId="{65BD8720-218A-4D4F-BB32-EF737504FAC8}" type="presParOf" srcId="{82C7403C-F585-4F25-9003-46EEA244F3F1}" destId="{7129F698-96C9-4CDA-8BD9-FB1476148542}" srcOrd="1" destOrd="0" presId="urn:microsoft.com/office/officeart/2008/layout/LinedList"/>
    <dgm:cxn modelId="{14E5BBBD-EA61-4DA8-A0AF-FAC6B5D31DF3}" type="presParOf" srcId="{40B54682-FF60-40DF-91BA-85E0103D266F}" destId="{5226E7D7-7D19-461A-AFB6-44DDDE448575}" srcOrd="4" destOrd="0" presId="urn:microsoft.com/office/officeart/2008/layout/LinedList"/>
    <dgm:cxn modelId="{18428720-A246-4C9E-9208-35CC22A6E970}" type="presParOf" srcId="{40B54682-FF60-40DF-91BA-85E0103D266F}" destId="{55A1A90B-81A8-4B4F-9FE9-2C78890CE120}" srcOrd="5" destOrd="0" presId="urn:microsoft.com/office/officeart/2008/layout/LinedList"/>
    <dgm:cxn modelId="{F0FDFDC5-628B-4E98-9801-EC21F6613322}" type="presParOf" srcId="{55A1A90B-81A8-4B4F-9FE9-2C78890CE120}" destId="{FF558629-6B1C-42BB-A863-39D4FC2E19DF}" srcOrd="0" destOrd="0" presId="urn:microsoft.com/office/officeart/2008/layout/LinedList"/>
    <dgm:cxn modelId="{59652E20-FF7F-4202-B508-570E85E67CE6}" type="presParOf" srcId="{55A1A90B-81A8-4B4F-9FE9-2C78890CE120}" destId="{34CD088F-2DFA-4F04-90C2-3172FA4115DE}" srcOrd="1" destOrd="0" presId="urn:microsoft.com/office/officeart/2008/layout/LinedList"/>
    <dgm:cxn modelId="{C5D884CA-F1DC-493D-91B9-803E2DB0F3B5}" type="presParOf" srcId="{40B54682-FF60-40DF-91BA-85E0103D266F}" destId="{33602A74-6BED-44D3-BC65-2FC6DA26D8B4}" srcOrd="6" destOrd="0" presId="urn:microsoft.com/office/officeart/2008/layout/LinedList"/>
    <dgm:cxn modelId="{4849D439-BE81-45BB-857F-2C9DF2D1A37B}" type="presParOf" srcId="{40B54682-FF60-40DF-91BA-85E0103D266F}" destId="{0513CD6A-33DB-4DD8-8A28-4332E90B7B11}" srcOrd="7" destOrd="0" presId="urn:microsoft.com/office/officeart/2008/layout/LinedList"/>
    <dgm:cxn modelId="{8F954E73-1C07-4452-B268-8278E837D30E}" type="presParOf" srcId="{0513CD6A-33DB-4DD8-8A28-4332E90B7B11}" destId="{91975770-4748-40A1-B4C5-70F260E02CE4}" srcOrd="0" destOrd="0" presId="urn:microsoft.com/office/officeart/2008/layout/LinedList"/>
    <dgm:cxn modelId="{F8CB73AA-5233-4B69-A738-CF3153B4524C}" type="presParOf" srcId="{0513CD6A-33DB-4DD8-8A28-4332E90B7B11}" destId="{6C453C11-63B8-4CC1-9061-FF41B943194F}" srcOrd="1" destOrd="0" presId="urn:microsoft.com/office/officeart/2008/layout/LinedList"/>
    <dgm:cxn modelId="{6FDE7E80-22DC-48FC-B317-CBC90DE8D141}" type="presParOf" srcId="{40B54682-FF60-40DF-91BA-85E0103D266F}" destId="{0B26D1CC-D3F9-49CA-AF20-0EAEEA9B5D50}" srcOrd="8" destOrd="0" presId="urn:microsoft.com/office/officeart/2008/layout/LinedList"/>
    <dgm:cxn modelId="{7DB10EA3-8311-4E3A-ADEA-42D65685B55F}" type="presParOf" srcId="{40B54682-FF60-40DF-91BA-85E0103D266F}" destId="{4B5D07B3-A46D-4F62-A5DA-A9A21E66C707}" srcOrd="9" destOrd="0" presId="urn:microsoft.com/office/officeart/2008/layout/LinedList"/>
    <dgm:cxn modelId="{5B2FC6BF-D266-4781-8A96-9EBFEF454733}" type="presParOf" srcId="{4B5D07B3-A46D-4F62-A5DA-A9A21E66C707}" destId="{C7A03564-5FEA-4F50-A9CC-707603ABFA14}" srcOrd="0" destOrd="0" presId="urn:microsoft.com/office/officeart/2008/layout/LinedList"/>
    <dgm:cxn modelId="{E2DBE391-FF9F-4174-96F3-35E31C6862B3}" type="presParOf" srcId="{4B5D07B3-A46D-4F62-A5DA-A9A21E66C707}" destId="{8974C7EF-8888-4B4A-BD96-B53D136E09A3}" srcOrd="1" destOrd="0" presId="urn:microsoft.com/office/officeart/2008/layout/LinedList"/>
    <dgm:cxn modelId="{5A47D619-1AB9-4FB2-A100-767025AAA826}" type="presParOf" srcId="{40B54682-FF60-40DF-91BA-85E0103D266F}" destId="{CFB09915-4B47-4074-B361-906907743D22}" srcOrd="10" destOrd="0" presId="urn:microsoft.com/office/officeart/2008/layout/LinedList"/>
    <dgm:cxn modelId="{B5C0BEDD-AC41-4AE3-9E38-889F7A392711}" type="presParOf" srcId="{40B54682-FF60-40DF-91BA-85E0103D266F}" destId="{BFF06A72-1F1A-44D2-A149-33CAFC57C42C}" srcOrd="11" destOrd="0" presId="urn:microsoft.com/office/officeart/2008/layout/LinedList"/>
    <dgm:cxn modelId="{0D7700FE-BCFA-4EF6-A5C3-AF8A70DA82EF}" type="presParOf" srcId="{BFF06A72-1F1A-44D2-A149-33CAFC57C42C}" destId="{BC83D2A8-C381-45EB-BD9B-F0B4E95F6EAB}" srcOrd="0" destOrd="0" presId="urn:microsoft.com/office/officeart/2008/layout/LinedList"/>
    <dgm:cxn modelId="{C2D8CACF-EF30-4295-AF38-F67512EFFE25}" type="presParOf" srcId="{BFF06A72-1F1A-44D2-A149-33CAFC57C42C}" destId="{9F2A8E23-96E7-49B6-8832-78335C24AD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B1BCAC-38F1-413C-8AD2-3CE636D5AE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B7CB1-1119-453F-97CD-A2CEDF8CE654}">
      <dgm:prSet custT="1"/>
      <dgm:spPr/>
      <dgm:t>
        <a:bodyPr/>
        <a:lstStyle/>
        <a:p>
          <a:r>
            <a:rPr lang="mk-MK" sz="2400" b="1" dirty="0"/>
            <a:t>Големопродажба</a:t>
          </a:r>
          <a:endParaRPr lang="hr-HR" sz="1800" b="1" dirty="0"/>
        </a:p>
      </dgm:t>
    </dgm:pt>
    <dgm:pt modelId="{F3F5AFB2-6DE6-4B18-9709-94D5B7933721}" type="parTrans" cxnId="{2C19747A-62C7-4F34-AD44-F5A68790B8EE}">
      <dgm:prSet/>
      <dgm:spPr/>
      <dgm:t>
        <a:bodyPr/>
        <a:lstStyle/>
        <a:p>
          <a:endParaRPr lang="en-US"/>
        </a:p>
      </dgm:t>
    </dgm:pt>
    <dgm:pt modelId="{D1DF29DF-DFA3-48FD-9383-3E0AE51814C5}" type="sibTrans" cxnId="{2C19747A-62C7-4F34-AD44-F5A68790B8EE}">
      <dgm:prSet/>
      <dgm:spPr/>
      <dgm:t>
        <a:bodyPr/>
        <a:lstStyle/>
        <a:p>
          <a:endParaRPr lang="en-US"/>
        </a:p>
      </dgm:t>
    </dgm:pt>
    <dgm:pt modelId="{74A266EE-F7EE-4F9C-A400-EB04C7B0B690}">
      <dgm:prSet/>
      <dgm:spPr/>
      <dgm:t>
        <a:bodyPr/>
        <a:lstStyle/>
        <a:p>
          <a:r>
            <a:rPr lang="mk-MK" b="0" dirty="0"/>
            <a:t>Продажба на компоненти и поедноставни системи</a:t>
          </a:r>
          <a:endParaRPr lang="hr-HR" dirty="0"/>
        </a:p>
      </dgm:t>
    </dgm:pt>
    <dgm:pt modelId="{5D29AE3C-00EA-4105-866E-FCD6CF7531FC}" type="parTrans" cxnId="{2A3AEADD-C692-4CB2-9D01-FDE6607AE252}">
      <dgm:prSet/>
      <dgm:spPr/>
      <dgm:t>
        <a:bodyPr/>
        <a:lstStyle/>
        <a:p>
          <a:endParaRPr lang="en-US"/>
        </a:p>
      </dgm:t>
    </dgm:pt>
    <dgm:pt modelId="{1C1839C7-9808-4527-B61C-CD22630A9CD6}" type="sibTrans" cxnId="{2A3AEADD-C692-4CB2-9D01-FDE6607AE252}">
      <dgm:prSet/>
      <dgm:spPr/>
      <dgm:t>
        <a:bodyPr/>
        <a:lstStyle/>
        <a:p>
          <a:endParaRPr lang="en-US"/>
        </a:p>
      </dgm:t>
    </dgm:pt>
    <dgm:pt modelId="{79FC5080-D249-4F34-BDCB-9471E9E505F1}">
      <dgm:prSet/>
      <dgm:spPr/>
      <dgm:t>
        <a:bodyPr/>
        <a:lstStyle/>
        <a:p>
          <a:r>
            <a:rPr lang="mk-MK" b="0" dirty="0"/>
            <a:t>Техничка поддршка</a:t>
          </a:r>
          <a:r>
            <a:rPr lang="en-GB" b="0" dirty="0"/>
            <a:t> </a:t>
          </a:r>
          <a:endParaRPr lang="hr-HR" dirty="0"/>
        </a:p>
      </dgm:t>
    </dgm:pt>
    <dgm:pt modelId="{DE57D5DD-52AA-4F44-BD38-A47F8226F068}" type="parTrans" cxnId="{A832000C-7458-4DB9-AFA4-94E22074DF1C}">
      <dgm:prSet/>
      <dgm:spPr/>
      <dgm:t>
        <a:bodyPr/>
        <a:lstStyle/>
        <a:p>
          <a:endParaRPr lang="en-US"/>
        </a:p>
      </dgm:t>
    </dgm:pt>
    <dgm:pt modelId="{FAD6040B-4212-4364-86F8-F28AB5949F62}" type="sibTrans" cxnId="{A832000C-7458-4DB9-AFA4-94E22074DF1C}">
      <dgm:prSet/>
      <dgm:spPr/>
      <dgm:t>
        <a:bodyPr/>
        <a:lstStyle/>
        <a:p>
          <a:endParaRPr lang="en-US"/>
        </a:p>
      </dgm:t>
    </dgm:pt>
    <dgm:pt modelId="{C11B14D5-FDA8-4231-A1E6-F162993D1F9F}">
      <dgm:prSet/>
      <dgm:spPr/>
      <dgm:t>
        <a:bodyPr/>
        <a:lstStyle/>
        <a:p>
          <a:r>
            <a:rPr lang="mk-MK" dirty="0"/>
            <a:t>Сервис</a:t>
          </a:r>
          <a:endParaRPr lang="hr-HR" dirty="0"/>
        </a:p>
      </dgm:t>
    </dgm:pt>
    <dgm:pt modelId="{5D6961CE-0D8A-4A2A-B9B1-C5F0459FDCAE}" type="parTrans" cxnId="{9782B3DA-EE7D-4FF7-8210-FA12A6060E13}">
      <dgm:prSet/>
      <dgm:spPr/>
      <dgm:t>
        <a:bodyPr/>
        <a:lstStyle/>
        <a:p>
          <a:endParaRPr lang="en-US"/>
        </a:p>
      </dgm:t>
    </dgm:pt>
    <dgm:pt modelId="{3B40887E-A3FF-424F-AB67-3D65C82A543C}" type="sibTrans" cxnId="{9782B3DA-EE7D-4FF7-8210-FA12A6060E13}">
      <dgm:prSet/>
      <dgm:spPr/>
      <dgm:t>
        <a:bodyPr/>
        <a:lstStyle/>
        <a:p>
          <a:endParaRPr lang="en-US"/>
        </a:p>
      </dgm:t>
    </dgm:pt>
    <dgm:pt modelId="{26F83E88-D58D-480A-9A45-E3D62A640C97}">
      <dgm:prSet/>
      <dgm:spPr/>
      <dgm:t>
        <a:bodyPr/>
        <a:lstStyle/>
        <a:p>
          <a:r>
            <a:rPr lang="mk-MK" dirty="0"/>
            <a:t>Едукација</a:t>
          </a:r>
          <a:endParaRPr lang="hr-HR" dirty="0"/>
        </a:p>
      </dgm:t>
    </dgm:pt>
    <dgm:pt modelId="{BCACB886-0AE0-49AA-B1B9-7E54058A1030}" type="parTrans" cxnId="{B3312BB8-0C8E-4D1E-B00F-51373C5A5C97}">
      <dgm:prSet/>
      <dgm:spPr/>
      <dgm:t>
        <a:bodyPr/>
        <a:lstStyle/>
        <a:p>
          <a:endParaRPr lang="en-US"/>
        </a:p>
      </dgm:t>
    </dgm:pt>
    <dgm:pt modelId="{3FEF93CD-A825-4A7C-8AE2-19510FF5828B}" type="sibTrans" cxnId="{B3312BB8-0C8E-4D1E-B00F-51373C5A5C97}">
      <dgm:prSet/>
      <dgm:spPr/>
      <dgm:t>
        <a:bodyPr/>
        <a:lstStyle/>
        <a:p>
          <a:endParaRPr lang="en-US"/>
        </a:p>
      </dgm:t>
    </dgm:pt>
    <dgm:pt modelId="{A8959E78-28CA-4E62-94C3-3FB2B1333B84}" type="pres">
      <dgm:prSet presAssocID="{04B1BCAC-38F1-413C-8AD2-3CE636D5AE1A}" presName="vert0" presStyleCnt="0">
        <dgm:presLayoutVars>
          <dgm:dir/>
          <dgm:animOne val="branch"/>
          <dgm:animLvl val="lvl"/>
        </dgm:presLayoutVars>
      </dgm:prSet>
      <dgm:spPr/>
    </dgm:pt>
    <dgm:pt modelId="{7C5347D3-06B0-4AB4-B6D2-06419B86729E}" type="pres">
      <dgm:prSet presAssocID="{FCBB7CB1-1119-453F-97CD-A2CEDF8CE654}" presName="thickLine" presStyleLbl="alignNode1" presStyleIdx="0" presStyleCnt="5"/>
      <dgm:spPr/>
    </dgm:pt>
    <dgm:pt modelId="{372EC396-FD3A-4C02-8643-483117F9C660}" type="pres">
      <dgm:prSet presAssocID="{FCBB7CB1-1119-453F-97CD-A2CEDF8CE654}" presName="horz1" presStyleCnt="0"/>
      <dgm:spPr/>
    </dgm:pt>
    <dgm:pt modelId="{658A90F5-9B25-4C51-B42F-6DE73A290BA2}" type="pres">
      <dgm:prSet presAssocID="{FCBB7CB1-1119-453F-97CD-A2CEDF8CE654}" presName="tx1" presStyleLbl="revTx" presStyleIdx="0" presStyleCnt="5"/>
      <dgm:spPr/>
    </dgm:pt>
    <dgm:pt modelId="{2C7B85FF-4AEE-4A9A-ACBC-E05A11639656}" type="pres">
      <dgm:prSet presAssocID="{FCBB7CB1-1119-453F-97CD-A2CEDF8CE654}" presName="vert1" presStyleCnt="0"/>
      <dgm:spPr/>
    </dgm:pt>
    <dgm:pt modelId="{CD2A7B67-3223-4B8A-929D-0655096FCE3B}" type="pres">
      <dgm:prSet presAssocID="{74A266EE-F7EE-4F9C-A400-EB04C7B0B690}" presName="thickLine" presStyleLbl="alignNode1" presStyleIdx="1" presStyleCnt="5"/>
      <dgm:spPr/>
    </dgm:pt>
    <dgm:pt modelId="{89822B03-A647-4D6C-9F8C-F73130FCDEB9}" type="pres">
      <dgm:prSet presAssocID="{74A266EE-F7EE-4F9C-A400-EB04C7B0B690}" presName="horz1" presStyleCnt="0"/>
      <dgm:spPr/>
    </dgm:pt>
    <dgm:pt modelId="{C9DAD6B3-9947-47E4-B9D4-EEF619C9510C}" type="pres">
      <dgm:prSet presAssocID="{74A266EE-F7EE-4F9C-A400-EB04C7B0B690}" presName="tx1" presStyleLbl="revTx" presStyleIdx="1" presStyleCnt="5"/>
      <dgm:spPr/>
    </dgm:pt>
    <dgm:pt modelId="{A144A1AC-2B4E-4F3D-8D0F-1225EF8B7F7E}" type="pres">
      <dgm:prSet presAssocID="{74A266EE-F7EE-4F9C-A400-EB04C7B0B690}" presName="vert1" presStyleCnt="0"/>
      <dgm:spPr/>
    </dgm:pt>
    <dgm:pt modelId="{8C8112DF-3AC6-4671-8252-4190B097753F}" type="pres">
      <dgm:prSet presAssocID="{79FC5080-D249-4F34-BDCB-9471E9E505F1}" presName="thickLine" presStyleLbl="alignNode1" presStyleIdx="2" presStyleCnt="5"/>
      <dgm:spPr/>
    </dgm:pt>
    <dgm:pt modelId="{A179991B-83B7-42C1-B359-9485562369DB}" type="pres">
      <dgm:prSet presAssocID="{79FC5080-D249-4F34-BDCB-9471E9E505F1}" presName="horz1" presStyleCnt="0"/>
      <dgm:spPr/>
    </dgm:pt>
    <dgm:pt modelId="{C1B9A049-1916-4D97-A73F-DD3DACABF58C}" type="pres">
      <dgm:prSet presAssocID="{79FC5080-D249-4F34-BDCB-9471E9E505F1}" presName="tx1" presStyleLbl="revTx" presStyleIdx="2" presStyleCnt="5"/>
      <dgm:spPr/>
    </dgm:pt>
    <dgm:pt modelId="{A57E52E3-EA27-4AE2-9FE1-1E4494BFEFEF}" type="pres">
      <dgm:prSet presAssocID="{79FC5080-D249-4F34-BDCB-9471E9E505F1}" presName="vert1" presStyleCnt="0"/>
      <dgm:spPr/>
    </dgm:pt>
    <dgm:pt modelId="{6F66B27D-35F1-42F0-9611-B7EF41931FF9}" type="pres">
      <dgm:prSet presAssocID="{C11B14D5-FDA8-4231-A1E6-F162993D1F9F}" presName="thickLine" presStyleLbl="alignNode1" presStyleIdx="3" presStyleCnt="5"/>
      <dgm:spPr/>
    </dgm:pt>
    <dgm:pt modelId="{2995155F-B9A9-4EB3-BA7D-39211E32828A}" type="pres">
      <dgm:prSet presAssocID="{C11B14D5-FDA8-4231-A1E6-F162993D1F9F}" presName="horz1" presStyleCnt="0"/>
      <dgm:spPr/>
    </dgm:pt>
    <dgm:pt modelId="{909C34CF-4BC3-4929-A50F-4DC5BD90331E}" type="pres">
      <dgm:prSet presAssocID="{C11B14D5-FDA8-4231-A1E6-F162993D1F9F}" presName="tx1" presStyleLbl="revTx" presStyleIdx="3" presStyleCnt="5"/>
      <dgm:spPr/>
    </dgm:pt>
    <dgm:pt modelId="{DD94B202-F8A2-4199-90AD-D956443DCF93}" type="pres">
      <dgm:prSet presAssocID="{C11B14D5-FDA8-4231-A1E6-F162993D1F9F}" presName="vert1" presStyleCnt="0"/>
      <dgm:spPr/>
    </dgm:pt>
    <dgm:pt modelId="{5DC10F88-3080-4150-BDC6-64F00066BAAD}" type="pres">
      <dgm:prSet presAssocID="{26F83E88-D58D-480A-9A45-E3D62A640C97}" presName="thickLine" presStyleLbl="alignNode1" presStyleIdx="4" presStyleCnt="5"/>
      <dgm:spPr/>
    </dgm:pt>
    <dgm:pt modelId="{88407C39-83F3-42AA-9706-96309548F0BE}" type="pres">
      <dgm:prSet presAssocID="{26F83E88-D58D-480A-9A45-E3D62A640C97}" presName="horz1" presStyleCnt="0"/>
      <dgm:spPr/>
    </dgm:pt>
    <dgm:pt modelId="{9BA6F47A-7763-460B-B8AB-042FCA183CD4}" type="pres">
      <dgm:prSet presAssocID="{26F83E88-D58D-480A-9A45-E3D62A640C97}" presName="tx1" presStyleLbl="revTx" presStyleIdx="4" presStyleCnt="5"/>
      <dgm:spPr/>
    </dgm:pt>
    <dgm:pt modelId="{C3B602E3-AFFC-422C-95DC-45936EC9B985}" type="pres">
      <dgm:prSet presAssocID="{26F83E88-D58D-480A-9A45-E3D62A640C97}" presName="vert1" presStyleCnt="0"/>
      <dgm:spPr/>
    </dgm:pt>
  </dgm:ptLst>
  <dgm:cxnLst>
    <dgm:cxn modelId="{A832000C-7458-4DB9-AFA4-94E22074DF1C}" srcId="{04B1BCAC-38F1-413C-8AD2-3CE636D5AE1A}" destId="{79FC5080-D249-4F34-BDCB-9471E9E505F1}" srcOrd="2" destOrd="0" parTransId="{DE57D5DD-52AA-4F44-BD38-A47F8226F068}" sibTransId="{FAD6040B-4212-4364-86F8-F28AB5949F62}"/>
    <dgm:cxn modelId="{D93B7837-18FE-420C-AD32-B4084268E657}" type="presOf" srcId="{04B1BCAC-38F1-413C-8AD2-3CE636D5AE1A}" destId="{A8959E78-28CA-4E62-94C3-3FB2B1333B84}" srcOrd="0" destOrd="0" presId="urn:microsoft.com/office/officeart/2008/layout/LinedList"/>
    <dgm:cxn modelId="{F2EAF260-9C10-4C66-A79D-70333D6780FC}" type="presOf" srcId="{C11B14D5-FDA8-4231-A1E6-F162993D1F9F}" destId="{909C34CF-4BC3-4929-A50F-4DC5BD90331E}" srcOrd="0" destOrd="0" presId="urn:microsoft.com/office/officeart/2008/layout/LinedList"/>
    <dgm:cxn modelId="{296BBC77-17F5-4F8B-ACF6-A4CEB54C7F53}" type="presOf" srcId="{74A266EE-F7EE-4F9C-A400-EB04C7B0B690}" destId="{C9DAD6B3-9947-47E4-B9D4-EEF619C9510C}" srcOrd="0" destOrd="0" presId="urn:microsoft.com/office/officeart/2008/layout/LinedList"/>
    <dgm:cxn modelId="{2C19747A-62C7-4F34-AD44-F5A68790B8EE}" srcId="{04B1BCAC-38F1-413C-8AD2-3CE636D5AE1A}" destId="{FCBB7CB1-1119-453F-97CD-A2CEDF8CE654}" srcOrd="0" destOrd="0" parTransId="{F3F5AFB2-6DE6-4B18-9709-94D5B7933721}" sibTransId="{D1DF29DF-DFA3-48FD-9383-3E0AE51814C5}"/>
    <dgm:cxn modelId="{D648E495-C656-4937-B80B-40FC584141B2}" type="presOf" srcId="{FCBB7CB1-1119-453F-97CD-A2CEDF8CE654}" destId="{658A90F5-9B25-4C51-B42F-6DE73A290BA2}" srcOrd="0" destOrd="0" presId="urn:microsoft.com/office/officeart/2008/layout/LinedList"/>
    <dgm:cxn modelId="{B3312BB8-0C8E-4D1E-B00F-51373C5A5C97}" srcId="{04B1BCAC-38F1-413C-8AD2-3CE636D5AE1A}" destId="{26F83E88-D58D-480A-9A45-E3D62A640C97}" srcOrd="4" destOrd="0" parTransId="{BCACB886-0AE0-49AA-B1B9-7E54058A1030}" sibTransId="{3FEF93CD-A825-4A7C-8AE2-19510FF5828B}"/>
    <dgm:cxn modelId="{9782B3DA-EE7D-4FF7-8210-FA12A6060E13}" srcId="{04B1BCAC-38F1-413C-8AD2-3CE636D5AE1A}" destId="{C11B14D5-FDA8-4231-A1E6-F162993D1F9F}" srcOrd="3" destOrd="0" parTransId="{5D6961CE-0D8A-4A2A-B9B1-C5F0459FDCAE}" sibTransId="{3B40887E-A3FF-424F-AB67-3D65C82A543C}"/>
    <dgm:cxn modelId="{2A3AEADD-C692-4CB2-9D01-FDE6607AE252}" srcId="{04B1BCAC-38F1-413C-8AD2-3CE636D5AE1A}" destId="{74A266EE-F7EE-4F9C-A400-EB04C7B0B690}" srcOrd="1" destOrd="0" parTransId="{5D29AE3C-00EA-4105-866E-FCD6CF7531FC}" sibTransId="{1C1839C7-9808-4527-B61C-CD22630A9CD6}"/>
    <dgm:cxn modelId="{F6B519DF-1C49-47B8-AA66-9C89A7C32BEA}" type="presOf" srcId="{79FC5080-D249-4F34-BDCB-9471E9E505F1}" destId="{C1B9A049-1916-4D97-A73F-DD3DACABF58C}" srcOrd="0" destOrd="0" presId="urn:microsoft.com/office/officeart/2008/layout/LinedList"/>
    <dgm:cxn modelId="{2481BDF2-C728-40E9-B3E2-9B506C7DE66C}" type="presOf" srcId="{26F83E88-D58D-480A-9A45-E3D62A640C97}" destId="{9BA6F47A-7763-460B-B8AB-042FCA183CD4}" srcOrd="0" destOrd="0" presId="urn:microsoft.com/office/officeart/2008/layout/LinedList"/>
    <dgm:cxn modelId="{85B7DE94-FEA2-4A32-84D5-9AFAE756C443}" type="presParOf" srcId="{A8959E78-28CA-4E62-94C3-3FB2B1333B84}" destId="{7C5347D3-06B0-4AB4-B6D2-06419B86729E}" srcOrd="0" destOrd="0" presId="urn:microsoft.com/office/officeart/2008/layout/LinedList"/>
    <dgm:cxn modelId="{D0BF4491-BD65-432A-AB0A-5F4AD55AF539}" type="presParOf" srcId="{A8959E78-28CA-4E62-94C3-3FB2B1333B84}" destId="{372EC396-FD3A-4C02-8643-483117F9C660}" srcOrd="1" destOrd="0" presId="urn:microsoft.com/office/officeart/2008/layout/LinedList"/>
    <dgm:cxn modelId="{F97696A7-E4C7-48CA-A67E-1F443EA8B49B}" type="presParOf" srcId="{372EC396-FD3A-4C02-8643-483117F9C660}" destId="{658A90F5-9B25-4C51-B42F-6DE73A290BA2}" srcOrd="0" destOrd="0" presId="urn:microsoft.com/office/officeart/2008/layout/LinedList"/>
    <dgm:cxn modelId="{D543036B-52F7-4DDA-979D-DD73C4CC4F7E}" type="presParOf" srcId="{372EC396-FD3A-4C02-8643-483117F9C660}" destId="{2C7B85FF-4AEE-4A9A-ACBC-E05A11639656}" srcOrd="1" destOrd="0" presId="urn:microsoft.com/office/officeart/2008/layout/LinedList"/>
    <dgm:cxn modelId="{C5A90346-90C9-4FEB-97A8-E05AE13C4A90}" type="presParOf" srcId="{A8959E78-28CA-4E62-94C3-3FB2B1333B84}" destId="{CD2A7B67-3223-4B8A-929D-0655096FCE3B}" srcOrd="2" destOrd="0" presId="urn:microsoft.com/office/officeart/2008/layout/LinedList"/>
    <dgm:cxn modelId="{7C9FCCB4-3747-4FD1-A1A3-1AC571BA47EE}" type="presParOf" srcId="{A8959E78-28CA-4E62-94C3-3FB2B1333B84}" destId="{89822B03-A647-4D6C-9F8C-F73130FCDEB9}" srcOrd="3" destOrd="0" presId="urn:microsoft.com/office/officeart/2008/layout/LinedList"/>
    <dgm:cxn modelId="{79ED75F5-76C0-40F0-9AA1-1037792B5463}" type="presParOf" srcId="{89822B03-A647-4D6C-9F8C-F73130FCDEB9}" destId="{C9DAD6B3-9947-47E4-B9D4-EEF619C9510C}" srcOrd="0" destOrd="0" presId="urn:microsoft.com/office/officeart/2008/layout/LinedList"/>
    <dgm:cxn modelId="{1D22221C-061B-48E9-8F13-C4CD85E51593}" type="presParOf" srcId="{89822B03-A647-4D6C-9F8C-F73130FCDEB9}" destId="{A144A1AC-2B4E-4F3D-8D0F-1225EF8B7F7E}" srcOrd="1" destOrd="0" presId="urn:microsoft.com/office/officeart/2008/layout/LinedList"/>
    <dgm:cxn modelId="{A1F77B9C-7468-445C-9211-E257653C9E38}" type="presParOf" srcId="{A8959E78-28CA-4E62-94C3-3FB2B1333B84}" destId="{8C8112DF-3AC6-4671-8252-4190B097753F}" srcOrd="4" destOrd="0" presId="urn:microsoft.com/office/officeart/2008/layout/LinedList"/>
    <dgm:cxn modelId="{B50C83A7-C214-41D8-B3EC-798F39871671}" type="presParOf" srcId="{A8959E78-28CA-4E62-94C3-3FB2B1333B84}" destId="{A179991B-83B7-42C1-B359-9485562369DB}" srcOrd="5" destOrd="0" presId="urn:microsoft.com/office/officeart/2008/layout/LinedList"/>
    <dgm:cxn modelId="{324D17A6-A0AF-4119-A9A9-28A23D11C595}" type="presParOf" srcId="{A179991B-83B7-42C1-B359-9485562369DB}" destId="{C1B9A049-1916-4D97-A73F-DD3DACABF58C}" srcOrd="0" destOrd="0" presId="urn:microsoft.com/office/officeart/2008/layout/LinedList"/>
    <dgm:cxn modelId="{776363B6-B137-47AC-BAEE-485CC8EBC49D}" type="presParOf" srcId="{A179991B-83B7-42C1-B359-9485562369DB}" destId="{A57E52E3-EA27-4AE2-9FE1-1E4494BFEFEF}" srcOrd="1" destOrd="0" presId="urn:microsoft.com/office/officeart/2008/layout/LinedList"/>
    <dgm:cxn modelId="{435608E7-4346-4BE2-9D26-D45A9B553025}" type="presParOf" srcId="{A8959E78-28CA-4E62-94C3-3FB2B1333B84}" destId="{6F66B27D-35F1-42F0-9611-B7EF41931FF9}" srcOrd="6" destOrd="0" presId="urn:microsoft.com/office/officeart/2008/layout/LinedList"/>
    <dgm:cxn modelId="{7F4DF72F-6286-408A-A2F6-33434EB6EDD3}" type="presParOf" srcId="{A8959E78-28CA-4E62-94C3-3FB2B1333B84}" destId="{2995155F-B9A9-4EB3-BA7D-39211E32828A}" srcOrd="7" destOrd="0" presId="urn:microsoft.com/office/officeart/2008/layout/LinedList"/>
    <dgm:cxn modelId="{714727FD-3F0F-4455-9717-CA2224E0CD28}" type="presParOf" srcId="{2995155F-B9A9-4EB3-BA7D-39211E32828A}" destId="{909C34CF-4BC3-4929-A50F-4DC5BD90331E}" srcOrd="0" destOrd="0" presId="urn:microsoft.com/office/officeart/2008/layout/LinedList"/>
    <dgm:cxn modelId="{90482EF2-41FF-4233-99CB-E7EE2A12281D}" type="presParOf" srcId="{2995155F-B9A9-4EB3-BA7D-39211E32828A}" destId="{DD94B202-F8A2-4199-90AD-D956443DCF93}" srcOrd="1" destOrd="0" presId="urn:microsoft.com/office/officeart/2008/layout/LinedList"/>
    <dgm:cxn modelId="{7D35A894-C016-4EB6-A2AC-5297F20E2BBB}" type="presParOf" srcId="{A8959E78-28CA-4E62-94C3-3FB2B1333B84}" destId="{5DC10F88-3080-4150-BDC6-64F00066BAAD}" srcOrd="8" destOrd="0" presId="urn:microsoft.com/office/officeart/2008/layout/LinedList"/>
    <dgm:cxn modelId="{B54C5C3E-50D8-424B-83BB-6E37A6E72B76}" type="presParOf" srcId="{A8959E78-28CA-4E62-94C3-3FB2B1333B84}" destId="{88407C39-83F3-42AA-9706-96309548F0BE}" srcOrd="9" destOrd="0" presId="urn:microsoft.com/office/officeart/2008/layout/LinedList"/>
    <dgm:cxn modelId="{B1F4C4EB-8A15-4C00-8899-A0F5434B7EE5}" type="presParOf" srcId="{88407C39-83F3-42AA-9706-96309548F0BE}" destId="{9BA6F47A-7763-460B-B8AB-042FCA183CD4}" srcOrd="0" destOrd="0" presId="urn:microsoft.com/office/officeart/2008/layout/LinedList"/>
    <dgm:cxn modelId="{AC770B95-F204-4726-8ACA-3314B1BD162D}" type="presParOf" srcId="{88407C39-83F3-42AA-9706-96309548F0BE}" destId="{C3B602E3-AFFC-422C-95DC-45936EC9B9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B1BCAC-38F1-413C-8AD2-3CE636D5AE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B7CB1-1119-453F-97CD-A2CEDF8CE654}">
      <dgm:prSet custT="1"/>
      <dgm:spPr/>
      <dgm:t>
        <a:bodyPr/>
        <a:lstStyle/>
        <a:p>
          <a:r>
            <a:rPr lang="mk-MK" sz="2400" b="1" dirty="0"/>
            <a:t>Проектна продажба</a:t>
          </a:r>
          <a:endParaRPr lang="hr-HR" sz="1800" b="1" dirty="0"/>
        </a:p>
      </dgm:t>
    </dgm:pt>
    <dgm:pt modelId="{F3F5AFB2-6DE6-4B18-9709-94D5B7933721}" type="parTrans" cxnId="{2C19747A-62C7-4F34-AD44-F5A68790B8EE}">
      <dgm:prSet/>
      <dgm:spPr/>
      <dgm:t>
        <a:bodyPr/>
        <a:lstStyle/>
        <a:p>
          <a:endParaRPr lang="en-US"/>
        </a:p>
      </dgm:t>
    </dgm:pt>
    <dgm:pt modelId="{D1DF29DF-DFA3-48FD-9383-3E0AE51814C5}" type="sibTrans" cxnId="{2C19747A-62C7-4F34-AD44-F5A68790B8EE}">
      <dgm:prSet/>
      <dgm:spPr/>
      <dgm:t>
        <a:bodyPr/>
        <a:lstStyle/>
        <a:p>
          <a:endParaRPr lang="en-US"/>
        </a:p>
      </dgm:t>
    </dgm:pt>
    <dgm:pt modelId="{74A266EE-F7EE-4F9C-A400-EB04C7B0B690}">
      <dgm:prSet custT="1"/>
      <dgm:spPr/>
      <dgm:t>
        <a:bodyPr/>
        <a:lstStyle/>
        <a:p>
          <a:r>
            <a:rPr lang="mk-MK" sz="1500" dirty="0"/>
            <a:t>Индиректна проектна продажба</a:t>
          </a:r>
          <a:r>
            <a:rPr lang="en-US" sz="1500" dirty="0"/>
            <a:t> – </a:t>
          </a:r>
          <a:r>
            <a:rPr lang="mk-MK" sz="1500" dirty="0"/>
            <a:t>проектанти, </a:t>
          </a:r>
          <a:r>
            <a:rPr lang="mk-MK" sz="1500" dirty="0" err="1"/>
            <a:t>електричарски</a:t>
          </a:r>
          <a:r>
            <a:rPr lang="mk-MK" sz="1500" dirty="0"/>
            <a:t> фирми, систем-</a:t>
          </a:r>
          <a:r>
            <a:rPr lang="mk-MK" sz="1500" dirty="0" err="1"/>
            <a:t>интегратори</a:t>
          </a:r>
          <a:r>
            <a:rPr lang="mk-MK" sz="1500" dirty="0"/>
            <a:t>, </a:t>
          </a:r>
          <a:r>
            <a:rPr lang="en-US" sz="1500" dirty="0"/>
            <a:t>IT </a:t>
          </a:r>
          <a:r>
            <a:rPr lang="mk-MK" sz="1500" dirty="0"/>
            <a:t>компании</a:t>
          </a:r>
          <a:r>
            <a:rPr lang="en-US" sz="1500" dirty="0"/>
            <a:t>, </a:t>
          </a:r>
          <a:r>
            <a:rPr lang="mk-MK" sz="1500" dirty="0"/>
            <a:t>градежни компании</a:t>
          </a:r>
          <a:r>
            <a:rPr lang="en-US" sz="1500" dirty="0"/>
            <a:t> </a:t>
          </a:r>
          <a:endParaRPr lang="hr-HR" sz="1500" dirty="0"/>
        </a:p>
      </dgm:t>
    </dgm:pt>
    <dgm:pt modelId="{5D29AE3C-00EA-4105-866E-FCD6CF7531FC}" type="parTrans" cxnId="{2A3AEADD-C692-4CB2-9D01-FDE6607AE252}">
      <dgm:prSet/>
      <dgm:spPr/>
      <dgm:t>
        <a:bodyPr/>
        <a:lstStyle/>
        <a:p>
          <a:endParaRPr lang="en-US"/>
        </a:p>
      </dgm:t>
    </dgm:pt>
    <dgm:pt modelId="{1C1839C7-9808-4527-B61C-CD22630A9CD6}" type="sibTrans" cxnId="{2A3AEADD-C692-4CB2-9D01-FDE6607AE252}">
      <dgm:prSet/>
      <dgm:spPr/>
      <dgm:t>
        <a:bodyPr/>
        <a:lstStyle/>
        <a:p>
          <a:endParaRPr lang="en-US"/>
        </a:p>
      </dgm:t>
    </dgm:pt>
    <dgm:pt modelId="{237203C7-A723-4C3E-9B0F-38C5C8E1B377}">
      <dgm:prSet/>
      <dgm:spPr/>
      <dgm:t>
        <a:bodyPr/>
        <a:lstStyle/>
        <a:p>
          <a:r>
            <a:rPr lang="mk-MK" dirty="0"/>
            <a:t>Продажба на решенија и посложени системи за заштита</a:t>
          </a:r>
          <a:endParaRPr lang="en-US" dirty="0"/>
        </a:p>
      </dgm:t>
    </dgm:pt>
    <dgm:pt modelId="{FEB12BF3-534A-4114-A005-A41EA5E538FA}" type="parTrans" cxnId="{FD90E6ED-B7DB-490E-B03E-2CCDDB2D03E7}">
      <dgm:prSet/>
      <dgm:spPr/>
      <dgm:t>
        <a:bodyPr/>
        <a:lstStyle/>
        <a:p>
          <a:endParaRPr lang="en-US"/>
        </a:p>
      </dgm:t>
    </dgm:pt>
    <dgm:pt modelId="{4E598EB1-B2D4-442B-AE3D-6BFF63C888F5}" type="sibTrans" cxnId="{FD90E6ED-B7DB-490E-B03E-2CCDDB2D03E7}">
      <dgm:prSet/>
      <dgm:spPr/>
      <dgm:t>
        <a:bodyPr/>
        <a:lstStyle/>
        <a:p>
          <a:endParaRPr lang="en-US"/>
        </a:p>
      </dgm:t>
    </dgm:pt>
    <dgm:pt modelId="{328CC154-732E-4FC2-BD71-4978741181CF}">
      <dgm:prSet/>
      <dgm:spPr/>
      <dgm:t>
        <a:bodyPr/>
        <a:lstStyle/>
        <a:p>
          <a:r>
            <a:rPr lang="mk-MK" dirty="0"/>
            <a:t>Проектна поддршка</a:t>
          </a:r>
          <a:r>
            <a:rPr lang="en-US" dirty="0"/>
            <a:t> – </a:t>
          </a:r>
          <a:r>
            <a:rPr lang="mk-MK" dirty="0"/>
            <a:t>помош при проектирање</a:t>
          </a:r>
          <a:r>
            <a:rPr lang="en-US" dirty="0"/>
            <a:t>, </a:t>
          </a:r>
          <a:r>
            <a:rPr lang="mk-MK" dirty="0"/>
            <a:t>консалтинг</a:t>
          </a:r>
          <a:r>
            <a:rPr lang="en-US" dirty="0"/>
            <a:t>, </a:t>
          </a:r>
          <a:r>
            <a:rPr lang="mk-MK" dirty="0"/>
            <a:t>надзор над изведбата, пуштање во работа</a:t>
          </a:r>
          <a:endParaRPr lang="en-US" dirty="0"/>
        </a:p>
      </dgm:t>
    </dgm:pt>
    <dgm:pt modelId="{9B81BD36-1EBF-4AA5-ABC1-8865076DD610}" type="parTrans" cxnId="{90C3472C-9108-4B70-A42C-FDBB9D8AF7AC}">
      <dgm:prSet/>
      <dgm:spPr/>
      <dgm:t>
        <a:bodyPr/>
        <a:lstStyle/>
        <a:p>
          <a:endParaRPr lang="en-US"/>
        </a:p>
      </dgm:t>
    </dgm:pt>
    <dgm:pt modelId="{741B7869-59E3-45F4-B1EC-AF8B69970CDE}" type="sibTrans" cxnId="{90C3472C-9108-4B70-A42C-FDBB9D8AF7AC}">
      <dgm:prSet/>
      <dgm:spPr/>
      <dgm:t>
        <a:bodyPr/>
        <a:lstStyle/>
        <a:p>
          <a:endParaRPr lang="en-US"/>
        </a:p>
      </dgm:t>
    </dgm:pt>
    <dgm:pt modelId="{DB6F526F-0228-4857-9016-C86FEC3346EB}">
      <dgm:prSet/>
      <dgm:spPr/>
      <dgm:t>
        <a:bodyPr/>
        <a:lstStyle/>
        <a:p>
          <a:r>
            <a:rPr lang="mk-MK" dirty="0"/>
            <a:t>Едукација</a:t>
          </a:r>
          <a:endParaRPr lang="en-US" dirty="0"/>
        </a:p>
      </dgm:t>
    </dgm:pt>
    <dgm:pt modelId="{DDC155FA-A520-4AC3-9E32-E099ACC60797}" type="parTrans" cxnId="{A54D594A-57C7-4733-B6A7-EC16A2D5AC92}">
      <dgm:prSet/>
      <dgm:spPr/>
      <dgm:t>
        <a:bodyPr/>
        <a:lstStyle/>
        <a:p>
          <a:endParaRPr lang="en-US"/>
        </a:p>
      </dgm:t>
    </dgm:pt>
    <dgm:pt modelId="{A1F7107E-BF19-46CB-ABDE-2E329DA3521A}" type="sibTrans" cxnId="{A54D594A-57C7-4733-B6A7-EC16A2D5AC92}">
      <dgm:prSet/>
      <dgm:spPr/>
      <dgm:t>
        <a:bodyPr/>
        <a:lstStyle/>
        <a:p>
          <a:endParaRPr lang="en-US"/>
        </a:p>
      </dgm:t>
    </dgm:pt>
    <dgm:pt modelId="{42CC8E1F-4400-4699-AE06-F2F115D8DB52}">
      <dgm:prSet/>
      <dgm:spPr/>
      <dgm:t>
        <a:bodyPr/>
        <a:lstStyle/>
        <a:p>
          <a:r>
            <a:rPr lang="mk-MK" dirty="0"/>
            <a:t>Развој на софтверски решенија</a:t>
          </a:r>
          <a:endParaRPr lang="en-US" dirty="0"/>
        </a:p>
      </dgm:t>
    </dgm:pt>
    <dgm:pt modelId="{245E9044-3C99-4196-8CC1-6226AEBB0C7A}" type="parTrans" cxnId="{9BEDB79A-C1E6-4230-A7FC-6F49E42D44D8}">
      <dgm:prSet/>
      <dgm:spPr/>
      <dgm:t>
        <a:bodyPr/>
        <a:lstStyle/>
        <a:p>
          <a:endParaRPr lang="en-US"/>
        </a:p>
      </dgm:t>
    </dgm:pt>
    <dgm:pt modelId="{88CC688E-2AD4-4732-B2C9-A1FF6BA953F8}" type="sibTrans" cxnId="{9BEDB79A-C1E6-4230-A7FC-6F49E42D44D8}">
      <dgm:prSet/>
      <dgm:spPr/>
      <dgm:t>
        <a:bodyPr/>
        <a:lstStyle/>
        <a:p>
          <a:endParaRPr lang="en-US"/>
        </a:p>
      </dgm:t>
    </dgm:pt>
    <dgm:pt modelId="{A8959E78-28CA-4E62-94C3-3FB2B1333B84}" type="pres">
      <dgm:prSet presAssocID="{04B1BCAC-38F1-413C-8AD2-3CE636D5AE1A}" presName="vert0" presStyleCnt="0">
        <dgm:presLayoutVars>
          <dgm:dir/>
          <dgm:animOne val="branch"/>
          <dgm:animLvl val="lvl"/>
        </dgm:presLayoutVars>
      </dgm:prSet>
      <dgm:spPr/>
    </dgm:pt>
    <dgm:pt modelId="{7C5347D3-06B0-4AB4-B6D2-06419B86729E}" type="pres">
      <dgm:prSet presAssocID="{FCBB7CB1-1119-453F-97CD-A2CEDF8CE654}" presName="thickLine" presStyleLbl="alignNode1" presStyleIdx="0" presStyleCnt="6"/>
      <dgm:spPr/>
    </dgm:pt>
    <dgm:pt modelId="{372EC396-FD3A-4C02-8643-483117F9C660}" type="pres">
      <dgm:prSet presAssocID="{FCBB7CB1-1119-453F-97CD-A2CEDF8CE654}" presName="horz1" presStyleCnt="0"/>
      <dgm:spPr/>
    </dgm:pt>
    <dgm:pt modelId="{658A90F5-9B25-4C51-B42F-6DE73A290BA2}" type="pres">
      <dgm:prSet presAssocID="{FCBB7CB1-1119-453F-97CD-A2CEDF8CE654}" presName="tx1" presStyleLbl="revTx" presStyleIdx="0" presStyleCnt="6"/>
      <dgm:spPr/>
    </dgm:pt>
    <dgm:pt modelId="{2C7B85FF-4AEE-4A9A-ACBC-E05A11639656}" type="pres">
      <dgm:prSet presAssocID="{FCBB7CB1-1119-453F-97CD-A2CEDF8CE654}" presName="vert1" presStyleCnt="0"/>
      <dgm:spPr/>
    </dgm:pt>
    <dgm:pt modelId="{CD2A7B67-3223-4B8A-929D-0655096FCE3B}" type="pres">
      <dgm:prSet presAssocID="{74A266EE-F7EE-4F9C-A400-EB04C7B0B690}" presName="thickLine" presStyleLbl="alignNode1" presStyleIdx="1" presStyleCnt="6"/>
      <dgm:spPr/>
    </dgm:pt>
    <dgm:pt modelId="{89822B03-A647-4D6C-9F8C-F73130FCDEB9}" type="pres">
      <dgm:prSet presAssocID="{74A266EE-F7EE-4F9C-A400-EB04C7B0B690}" presName="horz1" presStyleCnt="0"/>
      <dgm:spPr/>
    </dgm:pt>
    <dgm:pt modelId="{C9DAD6B3-9947-47E4-B9D4-EEF619C9510C}" type="pres">
      <dgm:prSet presAssocID="{74A266EE-F7EE-4F9C-A400-EB04C7B0B690}" presName="tx1" presStyleLbl="revTx" presStyleIdx="1" presStyleCnt="6" custScaleY="129818"/>
      <dgm:spPr/>
    </dgm:pt>
    <dgm:pt modelId="{A144A1AC-2B4E-4F3D-8D0F-1225EF8B7F7E}" type="pres">
      <dgm:prSet presAssocID="{74A266EE-F7EE-4F9C-A400-EB04C7B0B690}" presName="vert1" presStyleCnt="0"/>
      <dgm:spPr/>
    </dgm:pt>
    <dgm:pt modelId="{5D278C10-F33D-40BE-B4BC-CAA350145199}" type="pres">
      <dgm:prSet presAssocID="{237203C7-A723-4C3E-9B0F-38C5C8E1B377}" presName="thickLine" presStyleLbl="alignNode1" presStyleIdx="2" presStyleCnt="6"/>
      <dgm:spPr/>
    </dgm:pt>
    <dgm:pt modelId="{F7C74CA4-7843-4342-BD24-AA59E13CE513}" type="pres">
      <dgm:prSet presAssocID="{237203C7-A723-4C3E-9B0F-38C5C8E1B377}" presName="horz1" presStyleCnt="0"/>
      <dgm:spPr/>
    </dgm:pt>
    <dgm:pt modelId="{83765DE2-A97E-432A-9378-F74C703AAF66}" type="pres">
      <dgm:prSet presAssocID="{237203C7-A723-4C3E-9B0F-38C5C8E1B377}" presName="tx1" presStyleLbl="revTx" presStyleIdx="2" presStyleCnt="6" custScaleX="88679"/>
      <dgm:spPr/>
    </dgm:pt>
    <dgm:pt modelId="{EF53CF3D-7111-4F25-9F9A-5C0668F70DA3}" type="pres">
      <dgm:prSet presAssocID="{237203C7-A723-4C3E-9B0F-38C5C8E1B377}" presName="vert1" presStyleCnt="0"/>
      <dgm:spPr/>
    </dgm:pt>
    <dgm:pt modelId="{89EAE2F4-FCC4-45A5-80AF-CF45982317A0}" type="pres">
      <dgm:prSet presAssocID="{328CC154-732E-4FC2-BD71-4978741181CF}" presName="thickLine" presStyleLbl="alignNode1" presStyleIdx="3" presStyleCnt="6"/>
      <dgm:spPr/>
    </dgm:pt>
    <dgm:pt modelId="{26298709-19E7-4EDB-9B12-8381F9C10FCC}" type="pres">
      <dgm:prSet presAssocID="{328CC154-732E-4FC2-BD71-4978741181CF}" presName="horz1" presStyleCnt="0"/>
      <dgm:spPr/>
    </dgm:pt>
    <dgm:pt modelId="{30B13459-AC81-48CA-91B9-A7C0F81D9939}" type="pres">
      <dgm:prSet presAssocID="{328CC154-732E-4FC2-BD71-4978741181CF}" presName="tx1" presStyleLbl="revTx" presStyleIdx="3" presStyleCnt="6"/>
      <dgm:spPr/>
    </dgm:pt>
    <dgm:pt modelId="{136329A5-35B9-406D-A980-AE20942DDE77}" type="pres">
      <dgm:prSet presAssocID="{328CC154-732E-4FC2-BD71-4978741181CF}" presName="vert1" presStyleCnt="0"/>
      <dgm:spPr/>
    </dgm:pt>
    <dgm:pt modelId="{7F92B6CF-81E8-4559-B44E-E3B0298B9DD8}" type="pres">
      <dgm:prSet presAssocID="{DB6F526F-0228-4857-9016-C86FEC3346EB}" presName="thickLine" presStyleLbl="alignNode1" presStyleIdx="4" presStyleCnt="6"/>
      <dgm:spPr/>
    </dgm:pt>
    <dgm:pt modelId="{8C013FAD-06DF-485F-811E-CF563B96BCD0}" type="pres">
      <dgm:prSet presAssocID="{DB6F526F-0228-4857-9016-C86FEC3346EB}" presName="horz1" presStyleCnt="0"/>
      <dgm:spPr/>
    </dgm:pt>
    <dgm:pt modelId="{7645508A-BA37-43CF-B47A-EE0F4ABCEF2D}" type="pres">
      <dgm:prSet presAssocID="{DB6F526F-0228-4857-9016-C86FEC3346EB}" presName="tx1" presStyleLbl="revTx" presStyleIdx="4" presStyleCnt="6"/>
      <dgm:spPr/>
    </dgm:pt>
    <dgm:pt modelId="{9FF66F09-39DD-4046-B135-3F2B2C235B5B}" type="pres">
      <dgm:prSet presAssocID="{DB6F526F-0228-4857-9016-C86FEC3346EB}" presName="vert1" presStyleCnt="0"/>
      <dgm:spPr/>
    </dgm:pt>
    <dgm:pt modelId="{72BC3238-D3DD-4B27-ABDF-2808E8E5BCC1}" type="pres">
      <dgm:prSet presAssocID="{42CC8E1F-4400-4699-AE06-F2F115D8DB52}" presName="thickLine" presStyleLbl="alignNode1" presStyleIdx="5" presStyleCnt="6"/>
      <dgm:spPr/>
    </dgm:pt>
    <dgm:pt modelId="{BC615C5B-F691-464A-8B10-BC4E61A21205}" type="pres">
      <dgm:prSet presAssocID="{42CC8E1F-4400-4699-AE06-F2F115D8DB52}" presName="horz1" presStyleCnt="0"/>
      <dgm:spPr/>
    </dgm:pt>
    <dgm:pt modelId="{0C89A269-7D4B-42C6-9AFF-1EEB9C992E2F}" type="pres">
      <dgm:prSet presAssocID="{42CC8E1F-4400-4699-AE06-F2F115D8DB52}" presName="tx1" presStyleLbl="revTx" presStyleIdx="5" presStyleCnt="6"/>
      <dgm:spPr/>
    </dgm:pt>
    <dgm:pt modelId="{D26ABFFA-1F08-4769-B16F-8FE9A9F6F590}" type="pres">
      <dgm:prSet presAssocID="{42CC8E1F-4400-4699-AE06-F2F115D8DB52}" presName="vert1" presStyleCnt="0"/>
      <dgm:spPr/>
    </dgm:pt>
  </dgm:ptLst>
  <dgm:cxnLst>
    <dgm:cxn modelId="{34114F0B-8709-4733-B039-C84E7913DA48}" type="presOf" srcId="{237203C7-A723-4C3E-9B0F-38C5C8E1B377}" destId="{83765DE2-A97E-432A-9378-F74C703AAF66}" srcOrd="0" destOrd="0" presId="urn:microsoft.com/office/officeart/2008/layout/LinedList"/>
    <dgm:cxn modelId="{90C3472C-9108-4B70-A42C-FDBB9D8AF7AC}" srcId="{04B1BCAC-38F1-413C-8AD2-3CE636D5AE1A}" destId="{328CC154-732E-4FC2-BD71-4978741181CF}" srcOrd="3" destOrd="0" parTransId="{9B81BD36-1EBF-4AA5-ABC1-8865076DD610}" sibTransId="{741B7869-59E3-45F4-B1EC-AF8B69970CDE}"/>
    <dgm:cxn modelId="{D93B7837-18FE-420C-AD32-B4084268E657}" type="presOf" srcId="{04B1BCAC-38F1-413C-8AD2-3CE636D5AE1A}" destId="{A8959E78-28CA-4E62-94C3-3FB2B1333B84}" srcOrd="0" destOrd="0" presId="urn:microsoft.com/office/officeart/2008/layout/LinedList"/>
    <dgm:cxn modelId="{D447F063-96E5-47E8-8E81-59CE7EF718F0}" type="presOf" srcId="{328CC154-732E-4FC2-BD71-4978741181CF}" destId="{30B13459-AC81-48CA-91B9-A7C0F81D9939}" srcOrd="0" destOrd="0" presId="urn:microsoft.com/office/officeart/2008/layout/LinedList"/>
    <dgm:cxn modelId="{A54D594A-57C7-4733-B6A7-EC16A2D5AC92}" srcId="{04B1BCAC-38F1-413C-8AD2-3CE636D5AE1A}" destId="{DB6F526F-0228-4857-9016-C86FEC3346EB}" srcOrd="4" destOrd="0" parTransId="{DDC155FA-A520-4AC3-9E32-E099ACC60797}" sibTransId="{A1F7107E-BF19-46CB-ABDE-2E329DA3521A}"/>
    <dgm:cxn modelId="{296BBC77-17F5-4F8B-ACF6-A4CEB54C7F53}" type="presOf" srcId="{74A266EE-F7EE-4F9C-A400-EB04C7B0B690}" destId="{C9DAD6B3-9947-47E4-B9D4-EEF619C9510C}" srcOrd="0" destOrd="0" presId="urn:microsoft.com/office/officeart/2008/layout/LinedList"/>
    <dgm:cxn modelId="{2C19747A-62C7-4F34-AD44-F5A68790B8EE}" srcId="{04B1BCAC-38F1-413C-8AD2-3CE636D5AE1A}" destId="{FCBB7CB1-1119-453F-97CD-A2CEDF8CE654}" srcOrd="0" destOrd="0" parTransId="{F3F5AFB2-6DE6-4B18-9709-94D5B7933721}" sibTransId="{D1DF29DF-DFA3-48FD-9383-3E0AE51814C5}"/>
    <dgm:cxn modelId="{D648E495-C656-4937-B80B-40FC584141B2}" type="presOf" srcId="{FCBB7CB1-1119-453F-97CD-A2CEDF8CE654}" destId="{658A90F5-9B25-4C51-B42F-6DE73A290BA2}" srcOrd="0" destOrd="0" presId="urn:microsoft.com/office/officeart/2008/layout/LinedList"/>
    <dgm:cxn modelId="{9BEDB79A-C1E6-4230-A7FC-6F49E42D44D8}" srcId="{04B1BCAC-38F1-413C-8AD2-3CE636D5AE1A}" destId="{42CC8E1F-4400-4699-AE06-F2F115D8DB52}" srcOrd="5" destOrd="0" parTransId="{245E9044-3C99-4196-8CC1-6226AEBB0C7A}" sibTransId="{88CC688E-2AD4-4732-B2C9-A1FF6BA953F8}"/>
    <dgm:cxn modelId="{68A75DC3-EA98-487B-AA4F-413D24AAD58B}" type="presOf" srcId="{42CC8E1F-4400-4699-AE06-F2F115D8DB52}" destId="{0C89A269-7D4B-42C6-9AFF-1EEB9C992E2F}" srcOrd="0" destOrd="0" presId="urn:microsoft.com/office/officeart/2008/layout/LinedList"/>
    <dgm:cxn modelId="{4AD56CCC-B695-4F7F-BCD5-1A96F8F91218}" type="presOf" srcId="{DB6F526F-0228-4857-9016-C86FEC3346EB}" destId="{7645508A-BA37-43CF-B47A-EE0F4ABCEF2D}" srcOrd="0" destOrd="0" presId="urn:microsoft.com/office/officeart/2008/layout/LinedList"/>
    <dgm:cxn modelId="{2A3AEADD-C692-4CB2-9D01-FDE6607AE252}" srcId="{04B1BCAC-38F1-413C-8AD2-3CE636D5AE1A}" destId="{74A266EE-F7EE-4F9C-A400-EB04C7B0B690}" srcOrd="1" destOrd="0" parTransId="{5D29AE3C-00EA-4105-866E-FCD6CF7531FC}" sibTransId="{1C1839C7-9808-4527-B61C-CD22630A9CD6}"/>
    <dgm:cxn modelId="{FD90E6ED-B7DB-490E-B03E-2CCDDB2D03E7}" srcId="{04B1BCAC-38F1-413C-8AD2-3CE636D5AE1A}" destId="{237203C7-A723-4C3E-9B0F-38C5C8E1B377}" srcOrd="2" destOrd="0" parTransId="{FEB12BF3-534A-4114-A005-A41EA5E538FA}" sibTransId="{4E598EB1-B2D4-442B-AE3D-6BFF63C888F5}"/>
    <dgm:cxn modelId="{85B7DE94-FEA2-4A32-84D5-9AFAE756C443}" type="presParOf" srcId="{A8959E78-28CA-4E62-94C3-3FB2B1333B84}" destId="{7C5347D3-06B0-4AB4-B6D2-06419B86729E}" srcOrd="0" destOrd="0" presId="urn:microsoft.com/office/officeart/2008/layout/LinedList"/>
    <dgm:cxn modelId="{D0BF4491-BD65-432A-AB0A-5F4AD55AF539}" type="presParOf" srcId="{A8959E78-28CA-4E62-94C3-3FB2B1333B84}" destId="{372EC396-FD3A-4C02-8643-483117F9C660}" srcOrd="1" destOrd="0" presId="urn:microsoft.com/office/officeart/2008/layout/LinedList"/>
    <dgm:cxn modelId="{F97696A7-E4C7-48CA-A67E-1F443EA8B49B}" type="presParOf" srcId="{372EC396-FD3A-4C02-8643-483117F9C660}" destId="{658A90F5-9B25-4C51-B42F-6DE73A290BA2}" srcOrd="0" destOrd="0" presId="urn:microsoft.com/office/officeart/2008/layout/LinedList"/>
    <dgm:cxn modelId="{D543036B-52F7-4DDA-979D-DD73C4CC4F7E}" type="presParOf" srcId="{372EC396-FD3A-4C02-8643-483117F9C660}" destId="{2C7B85FF-4AEE-4A9A-ACBC-E05A11639656}" srcOrd="1" destOrd="0" presId="urn:microsoft.com/office/officeart/2008/layout/LinedList"/>
    <dgm:cxn modelId="{C5A90346-90C9-4FEB-97A8-E05AE13C4A90}" type="presParOf" srcId="{A8959E78-28CA-4E62-94C3-3FB2B1333B84}" destId="{CD2A7B67-3223-4B8A-929D-0655096FCE3B}" srcOrd="2" destOrd="0" presId="urn:microsoft.com/office/officeart/2008/layout/LinedList"/>
    <dgm:cxn modelId="{7C9FCCB4-3747-4FD1-A1A3-1AC571BA47EE}" type="presParOf" srcId="{A8959E78-28CA-4E62-94C3-3FB2B1333B84}" destId="{89822B03-A647-4D6C-9F8C-F73130FCDEB9}" srcOrd="3" destOrd="0" presId="urn:microsoft.com/office/officeart/2008/layout/LinedList"/>
    <dgm:cxn modelId="{79ED75F5-76C0-40F0-9AA1-1037792B5463}" type="presParOf" srcId="{89822B03-A647-4D6C-9F8C-F73130FCDEB9}" destId="{C9DAD6B3-9947-47E4-B9D4-EEF619C9510C}" srcOrd="0" destOrd="0" presId="urn:microsoft.com/office/officeart/2008/layout/LinedList"/>
    <dgm:cxn modelId="{1D22221C-061B-48E9-8F13-C4CD85E51593}" type="presParOf" srcId="{89822B03-A647-4D6C-9F8C-F73130FCDEB9}" destId="{A144A1AC-2B4E-4F3D-8D0F-1225EF8B7F7E}" srcOrd="1" destOrd="0" presId="urn:microsoft.com/office/officeart/2008/layout/LinedList"/>
    <dgm:cxn modelId="{F570F521-4516-4465-BD33-718ECB288D88}" type="presParOf" srcId="{A8959E78-28CA-4E62-94C3-3FB2B1333B84}" destId="{5D278C10-F33D-40BE-B4BC-CAA350145199}" srcOrd="4" destOrd="0" presId="urn:microsoft.com/office/officeart/2008/layout/LinedList"/>
    <dgm:cxn modelId="{D3793856-19FF-4F53-ABCD-76F684473C8B}" type="presParOf" srcId="{A8959E78-28CA-4E62-94C3-3FB2B1333B84}" destId="{F7C74CA4-7843-4342-BD24-AA59E13CE513}" srcOrd="5" destOrd="0" presId="urn:microsoft.com/office/officeart/2008/layout/LinedList"/>
    <dgm:cxn modelId="{DAD56AC1-F3D9-416B-9A44-1C5E837489EC}" type="presParOf" srcId="{F7C74CA4-7843-4342-BD24-AA59E13CE513}" destId="{83765DE2-A97E-432A-9378-F74C703AAF66}" srcOrd="0" destOrd="0" presId="urn:microsoft.com/office/officeart/2008/layout/LinedList"/>
    <dgm:cxn modelId="{2271D2BC-D046-4391-8E0B-3472854D3844}" type="presParOf" srcId="{F7C74CA4-7843-4342-BD24-AA59E13CE513}" destId="{EF53CF3D-7111-4F25-9F9A-5C0668F70DA3}" srcOrd="1" destOrd="0" presId="urn:microsoft.com/office/officeart/2008/layout/LinedList"/>
    <dgm:cxn modelId="{02340313-22E0-402A-A85A-7CE20D6C90CA}" type="presParOf" srcId="{A8959E78-28CA-4E62-94C3-3FB2B1333B84}" destId="{89EAE2F4-FCC4-45A5-80AF-CF45982317A0}" srcOrd="6" destOrd="0" presId="urn:microsoft.com/office/officeart/2008/layout/LinedList"/>
    <dgm:cxn modelId="{C97618D0-C462-4AD8-934D-861493DC07A0}" type="presParOf" srcId="{A8959E78-28CA-4E62-94C3-3FB2B1333B84}" destId="{26298709-19E7-4EDB-9B12-8381F9C10FCC}" srcOrd="7" destOrd="0" presId="urn:microsoft.com/office/officeart/2008/layout/LinedList"/>
    <dgm:cxn modelId="{85C4B621-51F8-4F3B-B8DD-117EC9A62627}" type="presParOf" srcId="{26298709-19E7-4EDB-9B12-8381F9C10FCC}" destId="{30B13459-AC81-48CA-91B9-A7C0F81D9939}" srcOrd="0" destOrd="0" presId="urn:microsoft.com/office/officeart/2008/layout/LinedList"/>
    <dgm:cxn modelId="{5D26342E-B62F-4C3C-95FC-4542E01AEEEC}" type="presParOf" srcId="{26298709-19E7-4EDB-9B12-8381F9C10FCC}" destId="{136329A5-35B9-406D-A980-AE20942DDE77}" srcOrd="1" destOrd="0" presId="urn:microsoft.com/office/officeart/2008/layout/LinedList"/>
    <dgm:cxn modelId="{859B92C4-226C-4771-9287-A606206EA901}" type="presParOf" srcId="{A8959E78-28CA-4E62-94C3-3FB2B1333B84}" destId="{7F92B6CF-81E8-4559-B44E-E3B0298B9DD8}" srcOrd="8" destOrd="0" presId="urn:microsoft.com/office/officeart/2008/layout/LinedList"/>
    <dgm:cxn modelId="{51684D6B-321F-443B-8080-ACDB02AD7D80}" type="presParOf" srcId="{A8959E78-28CA-4E62-94C3-3FB2B1333B84}" destId="{8C013FAD-06DF-485F-811E-CF563B96BCD0}" srcOrd="9" destOrd="0" presId="urn:microsoft.com/office/officeart/2008/layout/LinedList"/>
    <dgm:cxn modelId="{81FB6A6E-3C47-4937-B599-C0BB45B72FD8}" type="presParOf" srcId="{8C013FAD-06DF-485F-811E-CF563B96BCD0}" destId="{7645508A-BA37-43CF-B47A-EE0F4ABCEF2D}" srcOrd="0" destOrd="0" presId="urn:microsoft.com/office/officeart/2008/layout/LinedList"/>
    <dgm:cxn modelId="{A56F4B30-F71A-4947-B90C-B643FED4E24D}" type="presParOf" srcId="{8C013FAD-06DF-485F-811E-CF563B96BCD0}" destId="{9FF66F09-39DD-4046-B135-3F2B2C235B5B}" srcOrd="1" destOrd="0" presId="urn:microsoft.com/office/officeart/2008/layout/LinedList"/>
    <dgm:cxn modelId="{30148240-A7A0-42FF-A528-C1910F8CE0F7}" type="presParOf" srcId="{A8959E78-28CA-4E62-94C3-3FB2B1333B84}" destId="{72BC3238-D3DD-4B27-ABDF-2808E8E5BCC1}" srcOrd="10" destOrd="0" presId="urn:microsoft.com/office/officeart/2008/layout/LinedList"/>
    <dgm:cxn modelId="{12C0B7CE-CA24-4A8F-BCC4-4C896008CF3B}" type="presParOf" srcId="{A8959E78-28CA-4E62-94C3-3FB2B1333B84}" destId="{BC615C5B-F691-464A-8B10-BC4E61A21205}" srcOrd="11" destOrd="0" presId="urn:microsoft.com/office/officeart/2008/layout/LinedList"/>
    <dgm:cxn modelId="{0BC0237B-6934-4C59-8629-482E7048E7B2}" type="presParOf" srcId="{BC615C5B-F691-464A-8B10-BC4E61A21205}" destId="{0C89A269-7D4B-42C6-9AFF-1EEB9C992E2F}" srcOrd="0" destOrd="0" presId="urn:microsoft.com/office/officeart/2008/layout/LinedList"/>
    <dgm:cxn modelId="{A64E9C68-FD34-4D38-BCAE-15AB2676B7F7}" type="presParOf" srcId="{BC615C5B-F691-464A-8B10-BC4E61A21205}" destId="{D26ABFFA-1F08-4769-B16F-8FE9A9F6F5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92C99-CF75-483B-AAD8-04C0091C4C1F}">
      <dsp:nvSpPr>
        <dsp:cNvPr id="0" name=""/>
        <dsp:cNvSpPr/>
      </dsp:nvSpPr>
      <dsp:spPr>
        <a:xfrm>
          <a:off x="0" y="236"/>
          <a:ext cx="5328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8D665-D54B-4038-94BD-6B4DDC647FB7}">
      <dsp:nvSpPr>
        <dsp:cNvPr id="0" name=""/>
        <dsp:cNvSpPr/>
      </dsp:nvSpPr>
      <dsp:spPr>
        <a:xfrm>
          <a:off x="0" y="236"/>
          <a:ext cx="5328591" cy="38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0" kern="1200" dirty="0"/>
            <a:t>Од</a:t>
          </a:r>
          <a:r>
            <a:rPr lang="hr-HR" sz="1800" b="0" kern="1200" dirty="0"/>
            <a:t> 2012. </a:t>
          </a:r>
          <a:r>
            <a:rPr lang="mk-MK" sz="1800" b="0" kern="1200" dirty="0"/>
            <a:t>година</a:t>
          </a:r>
          <a:endParaRPr lang="hr-HR" sz="1800" kern="1200" dirty="0"/>
        </a:p>
      </dsp:txBody>
      <dsp:txXfrm>
        <a:off x="0" y="236"/>
        <a:ext cx="5328591" cy="387703"/>
      </dsp:txXfrm>
    </dsp:sp>
    <dsp:sp modelId="{33831D01-0642-433F-B023-DD8CE599AA0D}">
      <dsp:nvSpPr>
        <dsp:cNvPr id="0" name=""/>
        <dsp:cNvSpPr/>
      </dsp:nvSpPr>
      <dsp:spPr>
        <a:xfrm>
          <a:off x="0" y="387940"/>
          <a:ext cx="5328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CD4CE-4ED0-4B61-82B3-C47FA65F1CF0}">
      <dsp:nvSpPr>
        <dsp:cNvPr id="0" name=""/>
        <dsp:cNvSpPr/>
      </dsp:nvSpPr>
      <dsp:spPr>
        <a:xfrm>
          <a:off x="0" y="387940"/>
          <a:ext cx="5328591" cy="38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0" kern="1200" dirty="0"/>
            <a:t>Големопродажба</a:t>
          </a:r>
          <a:endParaRPr lang="hr-HR" sz="1800" kern="1200" dirty="0"/>
        </a:p>
      </dsp:txBody>
      <dsp:txXfrm>
        <a:off x="0" y="387940"/>
        <a:ext cx="5328591" cy="387703"/>
      </dsp:txXfrm>
    </dsp:sp>
    <dsp:sp modelId="{63F421D7-2DE9-4429-9ECB-F60768DFF4F0}">
      <dsp:nvSpPr>
        <dsp:cNvPr id="0" name=""/>
        <dsp:cNvSpPr/>
      </dsp:nvSpPr>
      <dsp:spPr>
        <a:xfrm>
          <a:off x="0" y="775644"/>
          <a:ext cx="5328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387E9-8DDF-4019-AB23-3F79BF11F8C5}">
      <dsp:nvSpPr>
        <dsp:cNvPr id="0" name=""/>
        <dsp:cNvSpPr/>
      </dsp:nvSpPr>
      <dsp:spPr>
        <a:xfrm>
          <a:off x="0" y="775644"/>
          <a:ext cx="5328591" cy="38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/>
            <a:t>2 </a:t>
          </a:r>
          <a:r>
            <a:rPr lang="mk-MK" sz="1800" b="0" kern="1200"/>
            <a:t>вработени</a:t>
          </a:r>
          <a:endParaRPr lang="hr-HR" sz="1800" kern="1200" dirty="0"/>
        </a:p>
      </dsp:txBody>
      <dsp:txXfrm>
        <a:off x="0" y="775644"/>
        <a:ext cx="5328591" cy="387703"/>
      </dsp:txXfrm>
    </dsp:sp>
    <dsp:sp modelId="{8453452A-0AFA-41AC-A598-4D96857B040D}">
      <dsp:nvSpPr>
        <dsp:cNvPr id="0" name=""/>
        <dsp:cNvSpPr/>
      </dsp:nvSpPr>
      <dsp:spPr>
        <a:xfrm>
          <a:off x="0" y="1163347"/>
          <a:ext cx="5328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E94A93-4CDC-4B63-A0D0-039FCC46744A}">
      <dsp:nvSpPr>
        <dsp:cNvPr id="0" name=""/>
        <dsp:cNvSpPr/>
      </dsp:nvSpPr>
      <dsp:spPr>
        <a:xfrm>
          <a:off x="0" y="1163347"/>
          <a:ext cx="5328591" cy="38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0" kern="1200" dirty="0"/>
            <a:t>Техничка и проектна поддршка</a:t>
          </a:r>
          <a:endParaRPr lang="hr-HR" sz="1800" kern="1200" dirty="0"/>
        </a:p>
      </dsp:txBody>
      <dsp:txXfrm>
        <a:off x="0" y="1163347"/>
        <a:ext cx="5328591" cy="387703"/>
      </dsp:txXfrm>
    </dsp:sp>
    <dsp:sp modelId="{6032E258-F43E-44AD-B6C5-AC11BBB400E6}">
      <dsp:nvSpPr>
        <dsp:cNvPr id="0" name=""/>
        <dsp:cNvSpPr/>
      </dsp:nvSpPr>
      <dsp:spPr>
        <a:xfrm>
          <a:off x="0" y="1551051"/>
          <a:ext cx="53285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B1B83-361D-4D03-925E-C63CA8A9F0FF}">
      <dsp:nvSpPr>
        <dsp:cNvPr id="0" name=""/>
        <dsp:cNvSpPr/>
      </dsp:nvSpPr>
      <dsp:spPr>
        <a:xfrm>
          <a:off x="0" y="1551051"/>
          <a:ext cx="5328591" cy="38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0" kern="1200" dirty="0"/>
            <a:t>Проектни задачи</a:t>
          </a:r>
          <a:endParaRPr lang="hr-HR" sz="1800" kern="1200" dirty="0"/>
        </a:p>
      </dsp:txBody>
      <dsp:txXfrm>
        <a:off x="0" y="1551051"/>
        <a:ext cx="5328591" cy="387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CF5F4-0DF8-44A4-A1E1-E653BD04257D}">
      <dsp:nvSpPr>
        <dsp:cNvPr id="0" name=""/>
        <dsp:cNvSpPr/>
      </dsp:nvSpPr>
      <dsp:spPr>
        <a:xfrm>
          <a:off x="0" y="390"/>
          <a:ext cx="37661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E9B85-CE42-4D05-B7AC-9CEB44D9D69A}">
      <dsp:nvSpPr>
        <dsp:cNvPr id="0" name=""/>
        <dsp:cNvSpPr/>
      </dsp:nvSpPr>
      <dsp:spPr>
        <a:xfrm>
          <a:off x="0" y="390"/>
          <a:ext cx="3766131" cy="45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28</a:t>
          </a:r>
          <a:r>
            <a:rPr lang="hr-HR" sz="2000" b="0" kern="1200" dirty="0"/>
            <a:t>+</a:t>
          </a:r>
          <a:r>
            <a:rPr lang="en-GB" sz="2000" b="0" kern="1200" dirty="0"/>
            <a:t> </a:t>
          </a:r>
          <a:r>
            <a:rPr lang="mk-MK" sz="2000" b="0" kern="1200" dirty="0"/>
            <a:t>години</a:t>
          </a:r>
          <a:endParaRPr lang="hr-HR" sz="2000" kern="1200" dirty="0"/>
        </a:p>
      </dsp:txBody>
      <dsp:txXfrm>
        <a:off x="0" y="390"/>
        <a:ext cx="3766131" cy="456813"/>
      </dsp:txXfrm>
    </dsp:sp>
    <dsp:sp modelId="{E579D154-EE90-4645-85A5-C2E539C71B24}">
      <dsp:nvSpPr>
        <dsp:cNvPr id="0" name=""/>
        <dsp:cNvSpPr/>
      </dsp:nvSpPr>
      <dsp:spPr>
        <a:xfrm>
          <a:off x="0" y="457204"/>
          <a:ext cx="37661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338A89-8C8A-4D60-AB52-30D0FBF438C6}">
      <dsp:nvSpPr>
        <dsp:cNvPr id="0" name=""/>
        <dsp:cNvSpPr/>
      </dsp:nvSpPr>
      <dsp:spPr>
        <a:xfrm>
          <a:off x="0" y="457204"/>
          <a:ext cx="3766131" cy="45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10</a:t>
          </a:r>
          <a:r>
            <a:rPr lang="hr-HR" sz="2000" b="0" kern="1200" dirty="0"/>
            <a:t>+</a:t>
          </a:r>
          <a:r>
            <a:rPr lang="en-GB" sz="2000" b="0" kern="1200" dirty="0"/>
            <a:t> </a:t>
          </a:r>
          <a:r>
            <a:rPr lang="mk-MK" sz="2000" b="0" kern="1200" dirty="0"/>
            <a:t>земји</a:t>
          </a:r>
          <a:endParaRPr lang="hr-HR" sz="2000" kern="1200" dirty="0"/>
        </a:p>
      </dsp:txBody>
      <dsp:txXfrm>
        <a:off x="0" y="457204"/>
        <a:ext cx="3766131" cy="456813"/>
      </dsp:txXfrm>
    </dsp:sp>
    <dsp:sp modelId="{3C1BA2DC-802D-45BD-A4D7-4B79A35F0834}">
      <dsp:nvSpPr>
        <dsp:cNvPr id="0" name=""/>
        <dsp:cNvSpPr/>
      </dsp:nvSpPr>
      <dsp:spPr>
        <a:xfrm>
          <a:off x="0" y="914017"/>
          <a:ext cx="37661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5709CD-A849-48ED-B674-E5C92087E553}">
      <dsp:nvSpPr>
        <dsp:cNvPr id="0" name=""/>
        <dsp:cNvSpPr/>
      </dsp:nvSpPr>
      <dsp:spPr>
        <a:xfrm>
          <a:off x="0" y="914017"/>
          <a:ext cx="3766131" cy="45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 dirty="0"/>
            <a:t>14+</a:t>
          </a:r>
          <a:r>
            <a:rPr lang="en-GB" sz="2000" b="0" kern="1200" dirty="0"/>
            <a:t> </a:t>
          </a:r>
          <a:r>
            <a:rPr lang="mk-MK" sz="2000" b="0" kern="1200" dirty="0"/>
            <a:t>градови</a:t>
          </a:r>
          <a:endParaRPr lang="hr-HR" sz="2000" kern="1200" dirty="0"/>
        </a:p>
      </dsp:txBody>
      <dsp:txXfrm>
        <a:off x="0" y="914017"/>
        <a:ext cx="3766131" cy="456813"/>
      </dsp:txXfrm>
    </dsp:sp>
    <dsp:sp modelId="{F7894556-D516-4D1C-A65C-DE3C862D4B26}">
      <dsp:nvSpPr>
        <dsp:cNvPr id="0" name=""/>
        <dsp:cNvSpPr/>
      </dsp:nvSpPr>
      <dsp:spPr>
        <a:xfrm>
          <a:off x="0" y="1370831"/>
          <a:ext cx="37661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5D6CB-007B-4869-BEA2-402A15F3C9C2}">
      <dsp:nvSpPr>
        <dsp:cNvPr id="0" name=""/>
        <dsp:cNvSpPr/>
      </dsp:nvSpPr>
      <dsp:spPr>
        <a:xfrm>
          <a:off x="0" y="1370831"/>
          <a:ext cx="3766131" cy="45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 dirty="0"/>
            <a:t>1</a:t>
          </a:r>
          <a:r>
            <a:rPr lang="en-GB" sz="2000" b="0" kern="1200" dirty="0"/>
            <a:t>00+ </a:t>
          </a:r>
          <a:r>
            <a:rPr lang="mk-MK" sz="2000" b="0" kern="1200" dirty="0"/>
            <a:t>вработени</a:t>
          </a:r>
          <a:endParaRPr lang="hr-HR" sz="2000" kern="1200" dirty="0"/>
        </a:p>
      </dsp:txBody>
      <dsp:txXfrm>
        <a:off x="0" y="1370831"/>
        <a:ext cx="3766131" cy="456813"/>
      </dsp:txXfrm>
    </dsp:sp>
    <dsp:sp modelId="{60AAE5FF-71CA-40DE-9572-399030849A90}">
      <dsp:nvSpPr>
        <dsp:cNvPr id="0" name=""/>
        <dsp:cNvSpPr/>
      </dsp:nvSpPr>
      <dsp:spPr>
        <a:xfrm>
          <a:off x="0" y="1827645"/>
          <a:ext cx="37661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B0E87B-79A5-4028-9CAA-3A2B5632F3EE}">
      <dsp:nvSpPr>
        <dsp:cNvPr id="0" name=""/>
        <dsp:cNvSpPr/>
      </dsp:nvSpPr>
      <dsp:spPr>
        <a:xfrm>
          <a:off x="0" y="1827645"/>
          <a:ext cx="3766131" cy="45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 dirty="0"/>
            <a:t>1</a:t>
          </a:r>
          <a:r>
            <a:rPr lang="en-GB" sz="2000" b="0" kern="1200" dirty="0"/>
            <a:t>00+ </a:t>
          </a:r>
          <a:r>
            <a:rPr lang="mk-MK" sz="2000" b="0" kern="1200" dirty="0"/>
            <a:t>постојани добавувачи</a:t>
          </a:r>
          <a:endParaRPr lang="hr-HR" sz="2000" kern="1200" dirty="0"/>
        </a:p>
      </dsp:txBody>
      <dsp:txXfrm>
        <a:off x="0" y="1827645"/>
        <a:ext cx="3766131" cy="456813"/>
      </dsp:txXfrm>
    </dsp:sp>
    <dsp:sp modelId="{05322FF2-F8DA-4881-AAB0-CC8A41A3EC92}">
      <dsp:nvSpPr>
        <dsp:cNvPr id="0" name=""/>
        <dsp:cNvSpPr/>
      </dsp:nvSpPr>
      <dsp:spPr>
        <a:xfrm>
          <a:off x="0" y="2284459"/>
          <a:ext cx="37661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CC0FF-74B5-446E-80A0-34C5DE79272F}">
      <dsp:nvSpPr>
        <dsp:cNvPr id="0" name=""/>
        <dsp:cNvSpPr/>
      </dsp:nvSpPr>
      <dsp:spPr>
        <a:xfrm>
          <a:off x="0" y="2284459"/>
          <a:ext cx="3766131" cy="45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 dirty="0"/>
            <a:t>2000+</a:t>
          </a:r>
          <a:r>
            <a:rPr lang="en-GB" sz="2000" b="0" kern="1200" dirty="0"/>
            <a:t> </a:t>
          </a:r>
          <a:r>
            <a:rPr lang="mk-MK" sz="2000" b="0" kern="1200" dirty="0"/>
            <a:t>купувачи</a:t>
          </a:r>
          <a:endParaRPr lang="hr-HR" sz="2000" kern="1200" dirty="0"/>
        </a:p>
      </dsp:txBody>
      <dsp:txXfrm>
        <a:off x="0" y="2284459"/>
        <a:ext cx="3766131" cy="456813"/>
      </dsp:txXfrm>
    </dsp:sp>
    <dsp:sp modelId="{E3D6B11F-518D-4A57-A764-6521D5443B6E}">
      <dsp:nvSpPr>
        <dsp:cNvPr id="0" name=""/>
        <dsp:cNvSpPr/>
      </dsp:nvSpPr>
      <dsp:spPr>
        <a:xfrm>
          <a:off x="0" y="2741272"/>
          <a:ext cx="37661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BE7A4B-98DF-4B6A-8BAC-7C33F911C261}">
      <dsp:nvSpPr>
        <dsp:cNvPr id="0" name=""/>
        <dsp:cNvSpPr/>
      </dsp:nvSpPr>
      <dsp:spPr>
        <a:xfrm>
          <a:off x="0" y="2741272"/>
          <a:ext cx="3766131" cy="45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€</a:t>
          </a:r>
          <a:r>
            <a:rPr lang="hr-HR" sz="2000" b="0" kern="1200" dirty="0"/>
            <a:t>3</a:t>
          </a:r>
          <a:r>
            <a:rPr lang="mk-MK" sz="2000" b="0" kern="1200" dirty="0"/>
            <a:t>+</a:t>
          </a:r>
          <a:r>
            <a:rPr lang="en-GB" sz="2000" b="0" kern="1200" dirty="0"/>
            <a:t> </a:t>
          </a:r>
          <a:r>
            <a:rPr lang="mk-MK" sz="2000" b="0" kern="1200" dirty="0"/>
            <a:t>милиони опрема на лагер</a:t>
          </a:r>
          <a:endParaRPr lang="hr-HR" sz="2000" kern="1200" dirty="0"/>
        </a:p>
      </dsp:txBody>
      <dsp:txXfrm>
        <a:off x="0" y="2741272"/>
        <a:ext cx="3766131" cy="456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F9092-8F9A-44D5-BE2C-96ADF7BF6790}">
      <dsp:nvSpPr>
        <dsp:cNvPr id="0" name=""/>
        <dsp:cNvSpPr/>
      </dsp:nvSpPr>
      <dsp:spPr>
        <a:xfrm>
          <a:off x="0" y="225"/>
          <a:ext cx="541438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608530-29FC-4716-A278-86377AD0A5D7}">
      <dsp:nvSpPr>
        <dsp:cNvPr id="0" name=""/>
        <dsp:cNvSpPr/>
      </dsp:nvSpPr>
      <dsp:spPr>
        <a:xfrm>
          <a:off x="0" y="225"/>
          <a:ext cx="5414381" cy="46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200" b="0" kern="1200" dirty="0"/>
            <a:t>Регионален лидер на полето на техничката заштита</a:t>
          </a:r>
          <a:endParaRPr lang="hr-HR" sz="2200" b="0" kern="1200" dirty="0"/>
        </a:p>
      </dsp:txBody>
      <dsp:txXfrm>
        <a:off x="0" y="225"/>
        <a:ext cx="5414381" cy="461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CD54B-4BBD-4B83-93E5-EA21EE8C9C75}">
      <dsp:nvSpPr>
        <dsp:cNvPr id="0" name=""/>
        <dsp:cNvSpPr/>
      </dsp:nvSpPr>
      <dsp:spPr>
        <a:xfrm>
          <a:off x="0" y="351"/>
          <a:ext cx="2621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BD901-FA13-4ADE-8A34-6147B19D0B91}">
      <dsp:nvSpPr>
        <dsp:cNvPr id="0" name=""/>
        <dsp:cNvSpPr/>
      </dsp:nvSpPr>
      <dsp:spPr>
        <a:xfrm>
          <a:off x="0" y="351"/>
          <a:ext cx="2621465" cy="5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400" b="1" kern="1200" dirty="0"/>
            <a:t>Системи</a:t>
          </a:r>
          <a:endParaRPr lang="hr-HR" sz="2400" kern="1200" dirty="0"/>
        </a:p>
      </dsp:txBody>
      <dsp:txXfrm>
        <a:off x="0" y="351"/>
        <a:ext cx="2621465" cy="575923"/>
      </dsp:txXfrm>
    </dsp:sp>
    <dsp:sp modelId="{5DD00AB0-F017-4D08-A11B-F08A3F43032C}">
      <dsp:nvSpPr>
        <dsp:cNvPr id="0" name=""/>
        <dsp:cNvSpPr/>
      </dsp:nvSpPr>
      <dsp:spPr>
        <a:xfrm>
          <a:off x="0" y="576274"/>
          <a:ext cx="2621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873AB-DCF5-4D11-BC2B-4A9C3A78881C}">
      <dsp:nvSpPr>
        <dsp:cNvPr id="0" name=""/>
        <dsp:cNvSpPr/>
      </dsp:nvSpPr>
      <dsp:spPr>
        <a:xfrm>
          <a:off x="0" y="576274"/>
          <a:ext cx="2621465" cy="5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400" b="0" kern="1200" dirty="0"/>
            <a:t>Видеонадзор и аналитика</a:t>
          </a:r>
          <a:endParaRPr lang="hr-HR" sz="1400" kern="1200" dirty="0"/>
        </a:p>
      </dsp:txBody>
      <dsp:txXfrm>
        <a:off x="0" y="576274"/>
        <a:ext cx="2621465" cy="575923"/>
      </dsp:txXfrm>
    </dsp:sp>
    <dsp:sp modelId="{9CEF637C-B7B2-4F59-89E7-96F7274D1A39}">
      <dsp:nvSpPr>
        <dsp:cNvPr id="0" name=""/>
        <dsp:cNvSpPr/>
      </dsp:nvSpPr>
      <dsp:spPr>
        <a:xfrm>
          <a:off x="0" y="1152198"/>
          <a:ext cx="2621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C3F20-A480-4480-A9FC-849B8EADA433}">
      <dsp:nvSpPr>
        <dsp:cNvPr id="0" name=""/>
        <dsp:cNvSpPr/>
      </dsp:nvSpPr>
      <dsp:spPr>
        <a:xfrm>
          <a:off x="0" y="1152198"/>
          <a:ext cx="2621465" cy="5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400" b="0" kern="1200" dirty="0"/>
            <a:t>Дојава на пожар и присуство на гасови, </a:t>
          </a:r>
          <a:r>
            <a:rPr lang="mk-MK" sz="1400" b="0" kern="1200" dirty="0" err="1"/>
            <a:t>оддимување</a:t>
          </a:r>
          <a:r>
            <a:rPr lang="hr-HR" sz="1400" b="0" kern="1200" dirty="0"/>
            <a:t>, EVAC</a:t>
          </a:r>
          <a:endParaRPr lang="hr-HR" sz="1400" kern="1200" dirty="0"/>
        </a:p>
      </dsp:txBody>
      <dsp:txXfrm>
        <a:off x="0" y="1152198"/>
        <a:ext cx="2621465" cy="575923"/>
      </dsp:txXfrm>
    </dsp:sp>
    <dsp:sp modelId="{AAA6F890-E330-497A-9D5D-7399660965B9}">
      <dsp:nvSpPr>
        <dsp:cNvPr id="0" name=""/>
        <dsp:cNvSpPr/>
      </dsp:nvSpPr>
      <dsp:spPr>
        <a:xfrm>
          <a:off x="0" y="1728121"/>
          <a:ext cx="2621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360D4-11B7-45F1-BB20-6B1B821828B9}">
      <dsp:nvSpPr>
        <dsp:cNvPr id="0" name=""/>
        <dsp:cNvSpPr/>
      </dsp:nvSpPr>
      <dsp:spPr>
        <a:xfrm>
          <a:off x="0" y="1728121"/>
          <a:ext cx="2621465" cy="5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400" b="0" kern="1200" dirty="0"/>
            <a:t>Контрола на пристап</a:t>
          </a:r>
          <a:r>
            <a:rPr lang="hr-HR" sz="1400" b="0" kern="1200" dirty="0"/>
            <a:t>, </a:t>
          </a:r>
          <a:br>
            <a:rPr lang="hr-HR" sz="1400" b="0" kern="1200" dirty="0"/>
          </a:br>
          <a:r>
            <a:rPr lang="mk-MK" sz="1400" b="0" kern="1200" dirty="0"/>
            <a:t>ЕРВ</a:t>
          </a:r>
          <a:r>
            <a:rPr lang="hr-HR" sz="1400" b="0" kern="1200" dirty="0"/>
            <a:t>, LPR</a:t>
          </a:r>
          <a:endParaRPr lang="hr-HR" sz="1400" kern="1200" dirty="0"/>
        </a:p>
      </dsp:txBody>
      <dsp:txXfrm>
        <a:off x="0" y="1728121"/>
        <a:ext cx="2621465" cy="575923"/>
      </dsp:txXfrm>
    </dsp:sp>
    <dsp:sp modelId="{BB5B6DD1-2676-4D64-A6AB-152BCA12A88F}">
      <dsp:nvSpPr>
        <dsp:cNvPr id="0" name=""/>
        <dsp:cNvSpPr/>
      </dsp:nvSpPr>
      <dsp:spPr>
        <a:xfrm>
          <a:off x="0" y="2304045"/>
          <a:ext cx="2621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27BB7-2DA3-4CA6-8659-88FBC5E3B0A6}">
      <dsp:nvSpPr>
        <dsp:cNvPr id="0" name=""/>
        <dsp:cNvSpPr/>
      </dsp:nvSpPr>
      <dsp:spPr>
        <a:xfrm>
          <a:off x="0" y="2304045"/>
          <a:ext cx="2621465" cy="5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400" b="0" kern="1200" dirty="0"/>
            <a:t>Алармна и </a:t>
          </a:r>
          <a:r>
            <a:rPr lang="mk-MK" sz="1400" b="0" kern="1200" dirty="0" err="1"/>
            <a:t>периметарска</a:t>
          </a:r>
          <a:r>
            <a:rPr lang="mk-MK" sz="1400" b="0" kern="1200" dirty="0"/>
            <a:t> заштита</a:t>
          </a:r>
          <a:endParaRPr lang="hr-HR" sz="1400" kern="1200" dirty="0"/>
        </a:p>
      </dsp:txBody>
      <dsp:txXfrm>
        <a:off x="0" y="2304045"/>
        <a:ext cx="2621465" cy="575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9A6E1-4C8E-4630-8179-B4BF2C6AD1D2}">
      <dsp:nvSpPr>
        <dsp:cNvPr id="0" name=""/>
        <dsp:cNvSpPr/>
      </dsp:nvSpPr>
      <dsp:spPr>
        <a:xfrm>
          <a:off x="0" y="342"/>
          <a:ext cx="269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61EF8-2C5F-43E3-9650-7019E4C12EC1}">
      <dsp:nvSpPr>
        <dsp:cNvPr id="0" name=""/>
        <dsp:cNvSpPr/>
      </dsp:nvSpPr>
      <dsp:spPr>
        <a:xfrm>
          <a:off x="0" y="342"/>
          <a:ext cx="2693893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400" b="1" kern="1200" dirty="0"/>
            <a:t>Софтвери</a:t>
          </a:r>
          <a:endParaRPr lang="hr-HR" sz="2400" kern="1200" dirty="0"/>
        </a:p>
      </dsp:txBody>
      <dsp:txXfrm>
        <a:off x="0" y="342"/>
        <a:ext cx="2693893" cy="561525"/>
      </dsp:txXfrm>
    </dsp:sp>
    <dsp:sp modelId="{08CB98EA-8017-4630-8C3B-19CABF2F0275}">
      <dsp:nvSpPr>
        <dsp:cNvPr id="0" name=""/>
        <dsp:cNvSpPr/>
      </dsp:nvSpPr>
      <dsp:spPr>
        <a:xfrm>
          <a:off x="0" y="561868"/>
          <a:ext cx="269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4A0EF-FCA3-4541-8573-793AA7459BDD}">
      <dsp:nvSpPr>
        <dsp:cNvPr id="0" name=""/>
        <dsp:cNvSpPr/>
      </dsp:nvSpPr>
      <dsp:spPr>
        <a:xfrm>
          <a:off x="0" y="561868"/>
          <a:ext cx="2693893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b="0" kern="1200" dirty="0"/>
            <a:t>Централизација</a:t>
          </a:r>
          <a:endParaRPr lang="hr-HR" sz="1600" kern="1200" dirty="0"/>
        </a:p>
      </dsp:txBody>
      <dsp:txXfrm>
        <a:off x="0" y="561868"/>
        <a:ext cx="2693893" cy="561525"/>
      </dsp:txXfrm>
    </dsp:sp>
    <dsp:sp modelId="{9686726D-6B5F-4C31-ADD3-C3ADBE45E201}">
      <dsp:nvSpPr>
        <dsp:cNvPr id="0" name=""/>
        <dsp:cNvSpPr/>
      </dsp:nvSpPr>
      <dsp:spPr>
        <a:xfrm>
          <a:off x="0" y="1123393"/>
          <a:ext cx="269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CF6B-B646-42AC-9BA1-20D722096B03}">
      <dsp:nvSpPr>
        <dsp:cNvPr id="0" name=""/>
        <dsp:cNvSpPr/>
      </dsp:nvSpPr>
      <dsp:spPr>
        <a:xfrm>
          <a:off x="0" y="1123393"/>
          <a:ext cx="2693893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 err="1"/>
            <a:t>Видеоверификација</a:t>
          </a:r>
          <a:endParaRPr lang="hr-HR" sz="1600" kern="1200" dirty="0"/>
        </a:p>
      </dsp:txBody>
      <dsp:txXfrm>
        <a:off x="0" y="1123393"/>
        <a:ext cx="2693893" cy="561525"/>
      </dsp:txXfrm>
    </dsp:sp>
    <dsp:sp modelId="{CE6C22D1-3B9E-4F11-80DA-0FAB847130C4}">
      <dsp:nvSpPr>
        <dsp:cNvPr id="0" name=""/>
        <dsp:cNvSpPr/>
      </dsp:nvSpPr>
      <dsp:spPr>
        <a:xfrm>
          <a:off x="0" y="1684918"/>
          <a:ext cx="269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A6996-BE95-4B89-8D2C-EC0312462A91}">
      <dsp:nvSpPr>
        <dsp:cNvPr id="0" name=""/>
        <dsp:cNvSpPr/>
      </dsp:nvSpPr>
      <dsp:spPr>
        <a:xfrm>
          <a:off x="0" y="1684918"/>
          <a:ext cx="2693893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b="0" kern="1200" dirty="0"/>
            <a:t>Интеграција</a:t>
          </a:r>
          <a:endParaRPr lang="hr-HR" sz="1600" kern="1200" dirty="0"/>
        </a:p>
      </dsp:txBody>
      <dsp:txXfrm>
        <a:off x="0" y="1684918"/>
        <a:ext cx="2693893" cy="561525"/>
      </dsp:txXfrm>
    </dsp:sp>
    <dsp:sp modelId="{7D3CFA09-E9B9-423C-BA40-2107F99D7049}">
      <dsp:nvSpPr>
        <dsp:cNvPr id="0" name=""/>
        <dsp:cNvSpPr/>
      </dsp:nvSpPr>
      <dsp:spPr>
        <a:xfrm>
          <a:off x="0" y="2246443"/>
          <a:ext cx="269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AC8A8-4831-4153-90C8-F257D9C5E139}">
      <dsp:nvSpPr>
        <dsp:cNvPr id="0" name=""/>
        <dsp:cNvSpPr/>
      </dsp:nvSpPr>
      <dsp:spPr>
        <a:xfrm>
          <a:off x="0" y="2246443"/>
          <a:ext cx="2693893" cy="56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b="0" kern="1200" dirty="0"/>
            <a:t>Специјалистички решенија</a:t>
          </a:r>
          <a:endParaRPr lang="hr-HR" sz="1600" kern="1200" dirty="0"/>
        </a:p>
      </dsp:txBody>
      <dsp:txXfrm>
        <a:off x="0" y="2246443"/>
        <a:ext cx="2693893" cy="561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14BAB-DAA2-4517-8C29-CBD7B0636474}">
      <dsp:nvSpPr>
        <dsp:cNvPr id="0" name=""/>
        <dsp:cNvSpPr/>
      </dsp:nvSpPr>
      <dsp:spPr>
        <a:xfrm>
          <a:off x="0" y="1565"/>
          <a:ext cx="2880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207DF-9A5C-4D81-8460-EBE213CE62AD}">
      <dsp:nvSpPr>
        <dsp:cNvPr id="0" name=""/>
        <dsp:cNvSpPr/>
      </dsp:nvSpPr>
      <dsp:spPr>
        <a:xfrm>
          <a:off x="0" y="1"/>
          <a:ext cx="2880320" cy="5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mk-MK" sz="2400" b="1" kern="1200" dirty="0"/>
            <a:t>Услуги</a:t>
          </a:r>
          <a:endParaRPr lang="hr-HR" sz="2400" b="1" kern="1200" dirty="0"/>
        </a:p>
      </dsp:txBody>
      <dsp:txXfrm>
        <a:off x="0" y="1"/>
        <a:ext cx="2880320" cy="533703"/>
      </dsp:txXfrm>
    </dsp:sp>
    <dsp:sp modelId="{331EBD77-7F0B-40ED-A736-6C184602C0D4}">
      <dsp:nvSpPr>
        <dsp:cNvPr id="0" name=""/>
        <dsp:cNvSpPr/>
      </dsp:nvSpPr>
      <dsp:spPr>
        <a:xfrm>
          <a:off x="0" y="535269"/>
          <a:ext cx="2880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6DB1-1882-4D9E-A5A9-751953653880}">
      <dsp:nvSpPr>
        <dsp:cNvPr id="0" name=""/>
        <dsp:cNvSpPr/>
      </dsp:nvSpPr>
      <dsp:spPr>
        <a:xfrm>
          <a:off x="0" y="535269"/>
          <a:ext cx="2880320" cy="5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Техничка поддршка</a:t>
          </a:r>
          <a:endParaRPr lang="hr-HR" sz="1600" kern="1200" dirty="0"/>
        </a:p>
      </dsp:txBody>
      <dsp:txXfrm>
        <a:off x="0" y="535269"/>
        <a:ext cx="2880320" cy="533703"/>
      </dsp:txXfrm>
    </dsp:sp>
    <dsp:sp modelId="{5226E7D7-7D19-461A-AFB6-44DDDE448575}">
      <dsp:nvSpPr>
        <dsp:cNvPr id="0" name=""/>
        <dsp:cNvSpPr/>
      </dsp:nvSpPr>
      <dsp:spPr>
        <a:xfrm>
          <a:off x="0" y="1068973"/>
          <a:ext cx="2880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58629-6B1C-42BB-A863-39D4FC2E19DF}">
      <dsp:nvSpPr>
        <dsp:cNvPr id="0" name=""/>
        <dsp:cNvSpPr/>
      </dsp:nvSpPr>
      <dsp:spPr>
        <a:xfrm>
          <a:off x="0" y="1068973"/>
          <a:ext cx="2880320" cy="5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Проектна поддршка</a:t>
          </a:r>
          <a:endParaRPr lang="hr-HR" sz="1600" kern="1200" dirty="0"/>
        </a:p>
      </dsp:txBody>
      <dsp:txXfrm>
        <a:off x="0" y="1068973"/>
        <a:ext cx="2880320" cy="533703"/>
      </dsp:txXfrm>
    </dsp:sp>
    <dsp:sp modelId="{33602A74-6BED-44D3-BC65-2FC6DA26D8B4}">
      <dsp:nvSpPr>
        <dsp:cNvPr id="0" name=""/>
        <dsp:cNvSpPr/>
      </dsp:nvSpPr>
      <dsp:spPr>
        <a:xfrm>
          <a:off x="0" y="1602676"/>
          <a:ext cx="2880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75770-4748-40A1-B4C5-70F260E02CE4}">
      <dsp:nvSpPr>
        <dsp:cNvPr id="0" name=""/>
        <dsp:cNvSpPr/>
      </dsp:nvSpPr>
      <dsp:spPr>
        <a:xfrm>
          <a:off x="0" y="1602676"/>
          <a:ext cx="2880320" cy="5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IT </a:t>
          </a:r>
          <a:r>
            <a:rPr lang="mk-MK" sz="1600" kern="1200" dirty="0"/>
            <a:t>поддршка</a:t>
          </a:r>
          <a:endParaRPr lang="hr-HR" sz="1600" kern="1200" dirty="0"/>
        </a:p>
      </dsp:txBody>
      <dsp:txXfrm>
        <a:off x="0" y="1602676"/>
        <a:ext cx="2880320" cy="533703"/>
      </dsp:txXfrm>
    </dsp:sp>
    <dsp:sp modelId="{0B26D1CC-D3F9-49CA-AF20-0EAEEA9B5D50}">
      <dsp:nvSpPr>
        <dsp:cNvPr id="0" name=""/>
        <dsp:cNvSpPr/>
      </dsp:nvSpPr>
      <dsp:spPr>
        <a:xfrm>
          <a:off x="0" y="2136380"/>
          <a:ext cx="2880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03564-5FEA-4F50-A9CC-707603ABFA14}">
      <dsp:nvSpPr>
        <dsp:cNvPr id="0" name=""/>
        <dsp:cNvSpPr/>
      </dsp:nvSpPr>
      <dsp:spPr>
        <a:xfrm>
          <a:off x="0" y="2136380"/>
          <a:ext cx="2880320" cy="5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Проектирање</a:t>
          </a:r>
          <a:endParaRPr lang="hr-HR" sz="1600" kern="1200" dirty="0"/>
        </a:p>
      </dsp:txBody>
      <dsp:txXfrm>
        <a:off x="0" y="2136380"/>
        <a:ext cx="2880320" cy="533703"/>
      </dsp:txXfrm>
    </dsp:sp>
    <dsp:sp modelId="{CFB09915-4B47-4074-B361-906907743D22}">
      <dsp:nvSpPr>
        <dsp:cNvPr id="0" name=""/>
        <dsp:cNvSpPr/>
      </dsp:nvSpPr>
      <dsp:spPr>
        <a:xfrm>
          <a:off x="0" y="2670084"/>
          <a:ext cx="2880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3D2A8-C381-45EB-BD9B-F0B4E95F6EAB}">
      <dsp:nvSpPr>
        <dsp:cNvPr id="0" name=""/>
        <dsp:cNvSpPr/>
      </dsp:nvSpPr>
      <dsp:spPr>
        <a:xfrm>
          <a:off x="0" y="2670084"/>
          <a:ext cx="2880320" cy="5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Консалтинг и едукација</a:t>
          </a:r>
          <a:endParaRPr lang="hr-HR" sz="1600" kern="1200" dirty="0"/>
        </a:p>
      </dsp:txBody>
      <dsp:txXfrm>
        <a:off x="0" y="2670084"/>
        <a:ext cx="2880320" cy="533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347D3-06B0-4AB4-B6D2-06419B86729E}">
      <dsp:nvSpPr>
        <dsp:cNvPr id="0" name=""/>
        <dsp:cNvSpPr/>
      </dsp:nvSpPr>
      <dsp:spPr>
        <a:xfrm>
          <a:off x="0" y="417"/>
          <a:ext cx="285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A90F5-9B25-4C51-B42F-6DE73A290BA2}">
      <dsp:nvSpPr>
        <dsp:cNvPr id="0" name=""/>
        <dsp:cNvSpPr/>
      </dsp:nvSpPr>
      <dsp:spPr>
        <a:xfrm>
          <a:off x="0" y="417"/>
          <a:ext cx="2858022" cy="68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400" b="1" kern="1200" dirty="0"/>
            <a:t>Големопродажба</a:t>
          </a:r>
          <a:endParaRPr lang="hr-HR" sz="1800" b="1" kern="1200" dirty="0"/>
        </a:p>
      </dsp:txBody>
      <dsp:txXfrm>
        <a:off x="0" y="417"/>
        <a:ext cx="2858022" cy="683097"/>
      </dsp:txXfrm>
    </dsp:sp>
    <dsp:sp modelId="{CD2A7B67-3223-4B8A-929D-0655096FCE3B}">
      <dsp:nvSpPr>
        <dsp:cNvPr id="0" name=""/>
        <dsp:cNvSpPr/>
      </dsp:nvSpPr>
      <dsp:spPr>
        <a:xfrm>
          <a:off x="0" y="683514"/>
          <a:ext cx="285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AD6B3-9947-47E4-B9D4-EEF619C9510C}">
      <dsp:nvSpPr>
        <dsp:cNvPr id="0" name=""/>
        <dsp:cNvSpPr/>
      </dsp:nvSpPr>
      <dsp:spPr>
        <a:xfrm>
          <a:off x="0" y="683514"/>
          <a:ext cx="2858022" cy="68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0" kern="1200" dirty="0"/>
            <a:t>Продажба на компоненти и поедноставни системи</a:t>
          </a:r>
          <a:endParaRPr lang="hr-HR" sz="1800" kern="1200" dirty="0"/>
        </a:p>
      </dsp:txBody>
      <dsp:txXfrm>
        <a:off x="0" y="683514"/>
        <a:ext cx="2858022" cy="683097"/>
      </dsp:txXfrm>
    </dsp:sp>
    <dsp:sp modelId="{8C8112DF-3AC6-4671-8252-4190B097753F}">
      <dsp:nvSpPr>
        <dsp:cNvPr id="0" name=""/>
        <dsp:cNvSpPr/>
      </dsp:nvSpPr>
      <dsp:spPr>
        <a:xfrm>
          <a:off x="0" y="1366611"/>
          <a:ext cx="285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9A049-1916-4D97-A73F-DD3DACABF58C}">
      <dsp:nvSpPr>
        <dsp:cNvPr id="0" name=""/>
        <dsp:cNvSpPr/>
      </dsp:nvSpPr>
      <dsp:spPr>
        <a:xfrm>
          <a:off x="0" y="1366611"/>
          <a:ext cx="2858022" cy="68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0" kern="1200" dirty="0"/>
            <a:t>Техничка поддршка</a:t>
          </a:r>
          <a:r>
            <a:rPr lang="en-GB" sz="1800" b="0" kern="1200" dirty="0"/>
            <a:t> </a:t>
          </a:r>
          <a:endParaRPr lang="hr-HR" sz="1800" kern="1200" dirty="0"/>
        </a:p>
      </dsp:txBody>
      <dsp:txXfrm>
        <a:off x="0" y="1366611"/>
        <a:ext cx="2858022" cy="683097"/>
      </dsp:txXfrm>
    </dsp:sp>
    <dsp:sp modelId="{6F66B27D-35F1-42F0-9611-B7EF41931FF9}">
      <dsp:nvSpPr>
        <dsp:cNvPr id="0" name=""/>
        <dsp:cNvSpPr/>
      </dsp:nvSpPr>
      <dsp:spPr>
        <a:xfrm>
          <a:off x="0" y="2049708"/>
          <a:ext cx="285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C34CF-4BC3-4929-A50F-4DC5BD90331E}">
      <dsp:nvSpPr>
        <dsp:cNvPr id="0" name=""/>
        <dsp:cNvSpPr/>
      </dsp:nvSpPr>
      <dsp:spPr>
        <a:xfrm>
          <a:off x="0" y="2049708"/>
          <a:ext cx="2858022" cy="68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kern="1200" dirty="0"/>
            <a:t>Сервис</a:t>
          </a:r>
          <a:endParaRPr lang="hr-HR" sz="1800" kern="1200" dirty="0"/>
        </a:p>
      </dsp:txBody>
      <dsp:txXfrm>
        <a:off x="0" y="2049708"/>
        <a:ext cx="2858022" cy="683097"/>
      </dsp:txXfrm>
    </dsp:sp>
    <dsp:sp modelId="{5DC10F88-3080-4150-BDC6-64F00066BAAD}">
      <dsp:nvSpPr>
        <dsp:cNvPr id="0" name=""/>
        <dsp:cNvSpPr/>
      </dsp:nvSpPr>
      <dsp:spPr>
        <a:xfrm>
          <a:off x="0" y="2732805"/>
          <a:ext cx="285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6F47A-7763-460B-B8AB-042FCA183CD4}">
      <dsp:nvSpPr>
        <dsp:cNvPr id="0" name=""/>
        <dsp:cNvSpPr/>
      </dsp:nvSpPr>
      <dsp:spPr>
        <a:xfrm>
          <a:off x="0" y="2732805"/>
          <a:ext cx="2858022" cy="68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kern="1200" dirty="0"/>
            <a:t>Едукација</a:t>
          </a:r>
          <a:endParaRPr lang="hr-HR" sz="1800" kern="1200" dirty="0"/>
        </a:p>
      </dsp:txBody>
      <dsp:txXfrm>
        <a:off x="0" y="2732805"/>
        <a:ext cx="2858022" cy="683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347D3-06B0-4AB4-B6D2-06419B86729E}">
      <dsp:nvSpPr>
        <dsp:cNvPr id="0" name=""/>
        <dsp:cNvSpPr/>
      </dsp:nvSpPr>
      <dsp:spPr>
        <a:xfrm>
          <a:off x="0" y="910"/>
          <a:ext cx="4982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A90F5-9B25-4C51-B42F-6DE73A290BA2}">
      <dsp:nvSpPr>
        <dsp:cNvPr id="0" name=""/>
        <dsp:cNvSpPr/>
      </dsp:nvSpPr>
      <dsp:spPr>
        <a:xfrm>
          <a:off x="0" y="910"/>
          <a:ext cx="4982124" cy="54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400" b="1" kern="1200" dirty="0"/>
            <a:t>Проектна продажба</a:t>
          </a:r>
          <a:endParaRPr lang="hr-HR" sz="1800" b="1" kern="1200" dirty="0"/>
        </a:p>
      </dsp:txBody>
      <dsp:txXfrm>
        <a:off x="0" y="910"/>
        <a:ext cx="4982124" cy="542140"/>
      </dsp:txXfrm>
    </dsp:sp>
    <dsp:sp modelId="{CD2A7B67-3223-4B8A-929D-0655096FCE3B}">
      <dsp:nvSpPr>
        <dsp:cNvPr id="0" name=""/>
        <dsp:cNvSpPr/>
      </dsp:nvSpPr>
      <dsp:spPr>
        <a:xfrm>
          <a:off x="0" y="543051"/>
          <a:ext cx="4982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AD6B3-9947-47E4-B9D4-EEF619C9510C}">
      <dsp:nvSpPr>
        <dsp:cNvPr id="0" name=""/>
        <dsp:cNvSpPr/>
      </dsp:nvSpPr>
      <dsp:spPr>
        <a:xfrm>
          <a:off x="0" y="543051"/>
          <a:ext cx="4977258" cy="70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500" kern="1200" dirty="0"/>
            <a:t>Индиректна проектна продажба</a:t>
          </a:r>
          <a:r>
            <a:rPr lang="en-US" sz="1500" kern="1200" dirty="0"/>
            <a:t> – </a:t>
          </a:r>
          <a:r>
            <a:rPr lang="mk-MK" sz="1500" kern="1200" dirty="0"/>
            <a:t>проектанти, </a:t>
          </a:r>
          <a:r>
            <a:rPr lang="mk-MK" sz="1500" kern="1200" dirty="0" err="1"/>
            <a:t>електричарски</a:t>
          </a:r>
          <a:r>
            <a:rPr lang="mk-MK" sz="1500" kern="1200" dirty="0"/>
            <a:t> фирми, систем-</a:t>
          </a:r>
          <a:r>
            <a:rPr lang="mk-MK" sz="1500" kern="1200" dirty="0" err="1"/>
            <a:t>интегратори</a:t>
          </a:r>
          <a:r>
            <a:rPr lang="mk-MK" sz="1500" kern="1200" dirty="0"/>
            <a:t>, </a:t>
          </a:r>
          <a:r>
            <a:rPr lang="en-US" sz="1500" kern="1200" dirty="0"/>
            <a:t>IT </a:t>
          </a:r>
          <a:r>
            <a:rPr lang="mk-MK" sz="1500" kern="1200" dirty="0"/>
            <a:t>компании</a:t>
          </a:r>
          <a:r>
            <a:rPr lang="en-US" sz="1500" kern="1200" dirty="0"/>
            <a:t>, </a:t>
          </a:r>
          <a:r>
            <a:rPr lang="mk-MK" sz="1500" kern="1200" dirty="0"/>
            <a:t>градежни компании</a:t>
          </a:r>
          <a:r>
            <a:rPr lang="en-US" sz="1500" kern="1200" dirty="0"/>
            <a:t> </a:t>
          </a:r>
          <a:endParaRPr lang="hr-HR" sz="1500" kern="1200" dirty="0"/>
        </a:p>
      </dsp:txBody>
      <dsp:txXfrm>
        <a:off x="0" y="543051"/>
        <a:ext cx="4977258" cy="703796"/>
      </dsp:txXfrm>
    </dsp:sp>
    <dsp:sp modelId="{5D278C10-F33D-40BE-B4BC-CAA350145199}">
      <dsp:nvSpPr>
        <dsp:cNvPr id="0" name=""/>
        <dsp:cNvSpPr/>
      </dsp:nvSpPr>
      <dsp:spPr>
        <a:xfrm>
          <a:off x="0" y="1246847"/>
          <a:ext cx="4982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65DE2-A97E-432A-9378-F74C703AAF66}">
      <dsp:nvSpPr>
        <dsp:cNvPr id="0" name=""/>
        <dsp:cNvSpPr/>
      </dsp:nvSpPr>
      <dsp:spPr>
        <a:xfrm>
          <a:off x="0" y="1246847"/>
          <a:ext cx="4418097" cy="54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500" kern="1200" dirty="0"/>
            <a:t>Продажба на решенија и посложени системи за заштита</a:t>
          </a:r>
          <a:endParaRPr lang="en-US" sz="1500" kern="1200" dirty="0"/>
        </a:p>
      </dsp:txBody>
      <dsp:txXfrm>
        <a:off x="0" y="1246847"/>
        <a:ext cx="4418097" cy="542140"/>
      </dsp:txXfrm>
    </dsp:sp>
    <dsp:sp modelId="{89EAE2F4-FCC4-45A5-80AF-CF45982317A0}">
      <dsp:nvSpPr>
        <dsp:cNvPr id="0" name=""/>
        <dsp:cNvSpPr/>
      </dsp:nvSpPr>
      <dsp:spPr>
        <a:xfrm>
          <a:off x="0" y="1788987"/>
          <a:ext cx="4982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13459-AC81-48CA-91B9-A7C0F81D9939}">
      <dsp:nvSpPr>
        <dsp:cNvPr id="0" name=""/>
        <dsp:cNvSpPr/>
      </dsp:nvSpPr>
      <dsp:spPr>
        <a:xfrm>
          <a:off x="0" y="1788987"/>
          <a:ext cx="4982124" cy="54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500" kern="1200" dirty="0"/>
            <a:t>Проектна поддршка</a:t>
          </a:r>
          <a:r>
            <a:rPr lang="en-US" sz="1500" kern="1200" dirty="0"/>
            <a:t> – </a:t>
          </a:r>
          <a:r>
            <a:rPr lang="mk-MK" sz="1500" kern="1200" dirty="0"/>
            <a:t>помош при проектирање</a:t>
          </a:r>
          <a:r>
            <a:rPr lang="en-US" sz="1500" kern="1200" dirty="0"/>
            <a:t>, </a:t>
          </a:r>
          <a:r>
            <a:rPr lang="mk-MK" sz="1500" kern="1200" dirty="0"/>
            <a:t>консалтинг</a:t>
          </a:r>
          <a:r>
            <a:rPr lang="en-US" sz="1500" kern="1200" dirty="0"/>
            <a:t>, </a:t>
          </a:r>
          <a:r>
            <a:rPr lang="mk-MK" sz="1500" kern="1200" dirty="0"/>
            <a:t>надзор над изведбата, пуштање во работа</a:t>
          </a:r>
          <a:endParaRPr lang="en-US" sz="1500" kern="1200" dirty="0"/>
        </a:p>
      </dsp:txBody>
      <dsp:txXfrm>
        <a:off x="0" y="1788987"/>
        <a:ext cx="4982124" cy="542140"/>
      </dsp:txXfrm>
    </dsp:sp>
    <dsp:sp modelId="{7F92B6CF-81E8-4559-B44E-E3B0298B9DD8}">
      <dsp:nvSpPr>
        <dsp:cNvPr id="0" name=""/>
        <dsp:cNvSpPr/>
      </dsp:nvSpPr>
      <dsp:spPr>
        <a:xfrm>
          <a:off x="0" y="2331128"/>
          <a:ext cx="4982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5508A-BA37-43CF-B47A-EE0F4ABCEF2D}">
      <dsp:nvSpPr>
        <dsp:cNvPr id="0" name=""/>
        <dsp:cNvSpPr/>
      </dsp:nvSpPr>
      <dsp:spPr>
        <a:xfrm>
          <a:off x="0" y="2331128"/>
          <a:ext cx="4982124" cy="54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500" kern="1200" dirty="0"/>
            <a:t>Едукација</a:t>
          </a:r>
          <a:endParaRPr lang="en-US" sz="1500" kern="1200" dirty="0"/>
        </a:p>
      </dsp:txBody>
      <dsp:txXfrm>
        <a:off x="0" y="2331128"/>
        <a:ext cx="4982124" cy="542140"/>
      </dsp:txXfrm>
    </dsp:sp>
    <dsp:sp modelId="{72BC3238-D3DD-4B27-ABDF-2808E8E5BCC1}">
      <dsp:nvSpPr>
        <dsp:cNvPr id="0" name=""/>
        <dsp:cNvSpPr/>
      </dsp:nvSpPr>
      <dsp:spPr>
        <a:xfrm>
          <a:off x="0" y="2873268"/>
          <a:ext cx="4982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9A269-7D4B-42C6-9AFF-1EEB9C992E2F}">
      <dsp:nvSpPr>
        <dsp:cNvPr id="0" name=""/>
        <dsp:cNvSpPr/>
      </dsp:nvSpPr>
      <dsp:spPr>
        <a:xfrm>
          <a:off x="0" y="2873268"/>
          <a:ext cx="4982124" cy="54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500" kern="1200" dirty="0"/>
            <a:t>Развој на софтверски решенија</a:t>
          </a:r>
          <a:endParaRPr lang="en-US" sz="1500" kern="1200" dirty="0"/>
        </a:p>
      </dsp:txBody>
      <dsp:txXfrm>
        <a:off x="0" y="2873268"/>
        <a:ext cx="4982124" cy="542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18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20" y="0"/>
            <a:ext cx="4300518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465"/>
            <a:ext cx="43005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20" y="6457465"/>
            <a:ext cx="43005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11F802B-2682-457D-BED6-1F177BCC6B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87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18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20" y="0"/>
            <a:ext cx="4300518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5662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237" y="3229277"/>
            <a:ext cx="7280165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65"/>
            <a:ext cx="43005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20" y="6457465"/>
            <a:ext cx="43005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F0486E9-4AE9-47EF-B747-035849189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7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38200"/>
            <a:ext cx="2209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200"/>
            <a:ext cx="64770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0"/>
            <a:ext cx="43434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86000"/>
            <a:ext cx="4343400" cy="4191000"/>
          </a:xfrm>
        </p:spPr>
        <p:txBody>
          <a:bodyPr/>
          <a:lstStyle/>
          <a:p>
            <a:pPr lvl="0"/>
            <a:endParaRPr lang="hr-H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0"/>
            <a:ext cx="4343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4343400" cy="4191000"/>
          </a:xfrm>
        </p:spPr>
        <p:txBody>
          <a:bodyPr/>
          <a:lstStyle/>
          <a:p>
            <a:pPr lvl="0"/>
            <a:endParaRPr lang="hr-H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FAA04-EB0E-4B13-BEA8-7BD5D3E7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6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0"/>
            <a:ext cx="4343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343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1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83820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</a:t>
            </a:r>
            <a:r>
              <a:rPr lang="en-GB" dirty="0" err="1"/>
              <a:t>styl</a:t>
            </a:r>
            <a:r>
              <a:rPr lang="hr-HR" dirty="0"/>
              <a:t>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22860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76200" y="6629400"/>
            <a:ext cx="89916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3427413">
              <a:spcBef>
                <a:spcPct val="50000"/>
              </a:spcBef>
              <a:tabLst>
                <a:tab pos="187325" algn="l"/>
                <a:tab pos="4478338" algn="l"/>
                <a:tab pos="8572500" algn="l"/>
              </a:tabLst>
              <a:defRPr/>
            </a:pPr>
            <a:r>
              <a:rPr lang="hr-HR" sz="1000" b="0" dirty="0">
                <a:latin typeface="Arial" charset="0"/>
                <a:sym typeface="ZapfDingbats" pitchFamily="82" charset="2"/>
              </a:rPr>
              <a:t>	</a:t>
            </a:r>
            <a:r>
              <a:rPr lang="mk-MK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Илија Павлески, </a:t>
            </a:r>
            <a:r>
              <a:rPr lang="mk-MK" sz="1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дипл</a:t>
            </a:r>
            <a:r>
              <a:rPr lang="mk-MK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. </a:t>
            </a:r>
            <a:r>
              <a:rPr lang="mk-MK" sz="1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ел</a:t>
            </a:r>
            <a:r>
              <a:rPr lang="mk-MK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. инж.</a:t>
            </a:r>
            <a:r>
              <a:rPr lang="hr-HR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                                                                                                                                                                </a:t>
            </a:r>
            <a:r>
              <a:rPr lang="mk-MK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Скопје</a:t>
            </a:r>
            <a:r>
              <a:rPr lang="hr-HR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, 26.10.2017.</a:t>
            </a:r>
            <a:endParaRPr lang="en-GB" sz="1000" b="1" dirty="0">
              <a:solidFill>
                <a:schemeClr val="bg1">
                  <a:lumMod val="50000"/>
                </a:schemeClr>
              </a:solidFill>
              <a:latin typeface="Arial" charset="0"/>
              <a:sym typeface="ZapfDingbats" pitchFamily="82" charset="2"/>
            </a:endParaRPr>
          </a:p>
        </p:txBody>
      </p:sp>
      <p:sp>
        <p:nvSpPr>
          <p:cNvPr id="1075" name="Text Box 51"/>
          <p:cNvSpPr txBox="1">
            <a:spLocks noChangeArrowheads="1"/>
          </p:cNvSpPr>
          <p:nvPr userDrawn="1"/>
        </p:nvSpPr>
        <p:spPr bwMode="auto">
          <a:xfrm>
            <a:off x="1547664" y="359847"/>
            <a:ext cx="6408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solidFill>
                  <a:schemeClr val="bg2"/>
                </a:solidFill>
                <a:latin typeface="Arial" charset="0"/>
                <a:sym typeface="ZapfDingbats" pitchFamily="82" charset="2"/>
              </a:rPr>
              <a:t>Нови технологии и интеграција на безбедносните и сигурносните системи </a:t>
            </a:r>
            <a:endParaRPr lang="en-GB" sz="1200" dirty="0">
              <a:solidFill>
                <a:schemeClr val="bg2"/>
              </a:solidFill>
              <a:latin typeface="Arial" charset="0"/>
              <a:sym typeface="ZapfDingbats" pitchFamily="82" charset="2"/>
            </a:endParaRPr>
          </a:p>
        </p:txBody>
      </p:sp>
      <p:sp>
        <p:nvSpPr>
          <p:cNvPr id="1076" name="Line 52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hr-HR"/>
          </a:p>
        </p:txBody>
      </p:sp>
      <p:sp>
        <p:nvSpPr>
          <p:cNvPr id="1071" name="Line 47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9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21" Type="http://schemas.openxmlformats.org/officeDocument/2006/relationships/image" Target="../media/image17.jpeg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image" Target="../media/image20.png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image" Target="../media/image19.png"/><Relationship Id="rId10" Type="http://schemas.openxmlformats.org/officeDocument/2006/relationships/diagramColors" Target="../diagrams/colors5.xml"/><Relationship Id="rId19" Type="http://schemas.openxmlformats.org/officeDocument/2006/relationships/image" Target="../media/image15.png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with a metal tower&#10;&#10;Description generated with high confidence">
            <a:extLst>
              <a:ext uri="{FF2B5EF4-FFF2-40B4-BE49-F238E27FC236}">
                <a16:creationId xmlns:a16="http://schemas.microsoft.com/office/drawing/2014/main" id="{2A591B65-FD1F-46CA-A08C-59AB47D1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33EE1-0A80-479A-81E6-F7A93E039F78}"/>
              </a:ext>
            </a:extLst>
          </p:cNvPr>
          <p:cNvSpPr txBox="1"/>
          <p:nvPr/>
        </p:nvSpPr>
        <p:spPr>
          <a:xfrm>
            <a:off x="0" y="962536"/>
            <a:ext cx="9144000" cy="230832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hr-HR" sz="3600" dirty="0">
              <a:latin typeface="+mj-lt"/>
            </a:endParaRP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Нови технологии и интеграција на безбедносните и сигурносните системи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4F858-2594-4B5E-BAC0-21B72609E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49537"/>
            <a:ext cx="2448272" cy="768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61298-9A19-4C70-9500-37EDCED2C084}"/>
              </a:ext>
            </a:extLst>
          </p:cNvPr>
          <p:cNvSpPr txBox="1"/>
          <p:nvPr/>
        </p:nvSpPr>
        <p:spPr>
          <a:xfrm>
            <a:off x="-21714" y="6396335"/>
            <a:ext cx="9165714" cy="46166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Скопје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26.1</a:t>
            </a:r>
            <a:r>
              <a:rPr lang="mk-MK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0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.2017.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window&#10;&#10;Description generated with high confidence">
            <a:extLst>
              <a:ext uri="{FF2B5EF4-FFF2-40B4-BE49-F238E27FC236}">
                <a16:creationId xmlns:a16="http://schemas.microsoft.com/office/drawing/2014/main" id="{257D1B69-6936-40D4-BF95-045E275AD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344"/>
            <a:ext cx="9144000" cy="3483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76C28-6495-4CFB-AC36-E10CAF85F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686620" cy="842901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9DE180B-5421-4A25-9244-B2B01D40F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834675"/>
              </p:ext>
            </p:extLst>
          </p:nvPr>
        </p:nvGraphicFramePr>
        <p:xfrm>
          <a:off x="3491880" y="926141"/>
          <a:ext cx="5328592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C10D330-5B38-408D-A6A4-B2A76839D426}"/>
              </a:ext>
            </a:extLst>
          </p:cNvPr>
          <p:cNvSpPr txBox="1"/>
          <p:nvPr/>
        </p:nvSpPr>
        <p:spPr>
          <a:xfrm>
            <a:off x="539552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Скопје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FC8DEE-E2F5-4007-A5D5-DFDCCE1A80F0}"/>
              </a:ext>
            </a:extLst>
          </p:cNvPr>
          <p:cNvCxnSpPr>
            <a:cxnSpLocks/>
          </p:cNvCxnSpPr>
          <p:nvPr/>
        </p:nvCxnSpPr>
        <p:spPr bwMode="auto">
          <a:xfrm>
            <a:off x="0" y="2924944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2A12B19B-AA58-4893-9E0C-8DB1001D2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337887"/>
              </p:ext>
            </p:extLst>
          </p:nvPr>
        </p:nvGraphicFramePr>
        <p:xfrm>
          <a:off x="-36512" y="3182850"/>
          <a:ext cx="3766131" cy="319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B1891AEB-D3C3-4E70-8A03-626DE81AB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786283"/>
              </p:ext>
            </p:extLst>
          </p:nvPr>
        </p:nvGraphicFramePr>
        <p:xfrm>
          <a:off x="3766131" y="3182850"/>
          <a:ext cx="5414381" cy="46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BBDFF5D8-4046-4F76-92AC-0354F6E5BC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58" y="5815424"/>
            <a:ext cx="621299" cy="341253"/>
          </a:xfrm>
          <a:prstGeom prst="rect">
            <a:avLst/>
          </a:prstGeom>
        </p:spPr>
      </p:pic>
      <p:pic>
        <p:nvPicPr>
          <p:cNvPr id="30" name="Picture 29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10A89823-1ED4-484E-BE95-8D9DA07CFB9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56" y="5771738"/>
            <a:ext cx="429644" cy="382383"/>
          </a:xfrm>
          <a:prstGeom prst="rect">
            <a:avLst/>
          </a:prstGeom>
        </p:spPr>
      </p:pic>
      <p:pic>
        <p:nvPicPr>
          <p:cNvPr id="32" name="Picture 31" descr="A picture containing metalware, gear&#10;&#10;Description generated with very high confidence">
            <a:extLst>
              <a:ext uri="{FF2B5EF4-FFF2-40B4-BE49-F238E27FC236}">
                <a16:creationId xmlns:a16="http://schemas.microsoft.com/office/drawing/2014/main" id="{35313E1F-6452-467F-8D5F-A732C5C2E26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54" y="5771738"/>
            <a:ext cx="488673" cy="488673"/>
          </a:xfrm>
          <a:prstGeom prst="rect">
            <a:avLst/>
          </a:prstGeom>
        </p:spPr>
      </p:pic>
      <p:pic>
        <p:nvPicPr>
          <p:cNvPr id="34" name="Picture 33" descr="A close up of a sign&#10;&#10;Description generated with high confidence">
            <a:extLst>
              <a:ext uri="{FF2B5EF4-FFF2-40B4-BE49-F238E27FC236}">
                <a16:creationId xmlns:a16="http://schemas.microsoft.com/office/drawing/2014/main" id="{F5442B17-0071-469B-A142-F2DD21F51F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01" y="5853232"/>
            <a:ext cx="467624" cy="303445"/>
          </a:xfrm>
          <a:prstGeom prst="rect">
            <a:avLst/>
          </a:prstGeom>
        </p:spPr>
      </p:pic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53E1A4D-4180-4A10-A3DC-49202793262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5796651"/>
            <a:ext cx="482490" cy="470984"/>
          </a:xfrm>
          <a:prstGeom prst="rect">
            <a:avLst/>
          </a:prstGeom>
        </p:spPr>
      </p:pic>
      <p:pic>
        <p:nvPicPr>
          <p:cNvPr id="38" name="Picture 3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8928AED-DB5E-49AC-AC31-D33059CA5A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09" y="5763305"/>
            <a:ext cx="404457" cy="3908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64D0B33-3414-4A27-BD0A-C4031A5ED64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46" y="5796651"/>
            <a:ext cx="674253" cy="3023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4A7E9B-BDA8-49A4-B8B4-9317C5EC4D5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87" y="5815424"/>
            <a:ext cx="748940" cy="3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0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899E82-2DA9-49A2-B6F3-85E99A835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329486"/>
              </p:ext>
            </p:extLst>
          </p:nvPr>
        </p:nvGraphicFramePr>
        <p:xfrm>
          <a:off x="195314" y="2060848"/>
          <a:ext cx="2621465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F46F5A5-4001-4D83-B8D0-B16BFF14B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05884"/>
              </p:ext>
            </p:extLst>
          </p:nvPr>
        </p:nvGraphicFramePr>
        <p:xfrm>
          <a:off x="2943829" y="2058130"/>
          <a:ext cx="269389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06F96B2-E59F-412F-9640-80806308E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839629"/>
              </p:ext>
            </p:extLst>
          </p:nvPr>
        </p:nvGraphicFramePr>
        <p:xfrm>
          <a:off x="5764772" y="2058130"/>
          <a:ext cx="2880320" cy="320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F03F87B-18B7-4A00-9C0B-0D6FEA687DC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5848" b="11850"/>
          <a:stretch/>
        </p:blipFill>
        <p:spPr>
          <a:xfrm>
            <a:off x="5893275" y="5046421"/>
            <a:ext cx="2445072" cy="1315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B820AA-20FA-4ACD-AD08-D4980C00CF9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-1" b="-5206"/>
          <a:stretch/>
        </p:blipFill>
        <p:spPr>
          <a:xfrm>
            <a:off x="3021188" y="5089331"/>
            <a:ext cx="2553502" cy="13760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411F49B-D92C-4185-B632-ED6FE09BFFA0}"/>
              </a:ext>
            </a:extLst>
          </p:cNvPr>
          <p:cNvSpPr txBox="1">
            <a:spLocks/>
          </p:cNvSpPr>
          <p:nvPr/>
        </p:nvSpPr>
        <p:spPr>
          <a:xfrm>
            <a:off x="195314" y="899734"/>
            <a:ext cx="8640960" cy="7560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4000" b="0" i="0" u="none" strike="noStrike" kern="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Дијапазон на понудата</a:t>
            </a: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536BC5-DEEB-484B-911D-8181D59DA0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8286" y="5062522"/>
            <a:ext cx="1082771" cy="444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743090-B5BA-4B08-B937-364B6A3DC85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7239" y="5046421"/>
            <a:ext cx="732779" cy="4379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5CC140-A293-45E9-9AD9-3503376961B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8" y="5863794"/>
            <a:ext cx="622828" cy="415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E57EDA-49FD-4FC7-8806-3AD75921A71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0440" y="5492959"/>
            <a:ext cx="837650" cy="4503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C9880D-9A7A-4362-846B-3EA27A4BE76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61321" y="5523752"/>
            <a:ext cx="938322" cy="25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B987B1-079A-4380-B944-5094F45167A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5940" y="5898515"/>
            <a:ext cx="1743702" cy="3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0294" y="890718"/>
            <a:ext cx="8640960" cy="7560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4000" b="0" i="0" u="none" strike="noStrike" kern="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Организација која ги следи потребите на пазарот</a:t>
            </a: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F739FB-ACCD-4B93-B5C3-4FD5B3771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7517"/>
              </p:ext>
            </p:extLst>
          </p:nvPr>
        </p:nvGraphicFramePr>
        <p:xfrm>
          <a:off x="273818" y="2348880"/>
          <a:ext cx="285802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C61CC73-0DDF-470B-8C2B-F5DC40D43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499606"/>
              </p:ext>
            </p:extLst>
          </p:nvPr>
        </p:nvGraphicFramePr>
        <p:xfrm>
          <a:off x="4161876" y="2348880"/>
          <a:ext cx="498212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AFF8CE94-9747-4A28-B11E-DF27450AD18C}"/>
              </a:ext>
            </a:extLst>
          </p:cNvPr>
          <p:cNvSpPr/>
          <p:nvPr/>
        </p:nvSpPr>
        <p:spPr bwMode="auto">
          <a:xfrm>
            <a:off x="2915816" y="2564904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Graphic 11" descr="Arrow: Slight curve">
            <a:extLst>
              <a:ext uri="{FF2B5EF4-FFF2-40B4-BE49-F238E27FC236}">
                <a16:creationId xmlns:a16="http://schemas.microsoft.com/office/drawing/2014/main" id="{F805C6F2-E38B-4EA0-8E83-7A907D7D13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832689">
            <a:off x="2771244" y="2286894"/>
            <a:ext cx="1483578" cy="8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934616"/>
          </a:xfrm>
        </p:spPr>
        <p:txBody>
          <a:bodyPr/>
          <a:lstStyle/>
          <a:p>
            <a:r>
              <a:rPr lang="mk-MK" dirty="0"/>
              <a:t>Дневен распоред</a:t>
            </a:r>
            <a:endParaRPr lang="hr-H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650DB1-F79A-4552-AB5D-83CD0574D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19787"/>
              </p:ext>
            </p:extLst>
          </p:nvPr>
        </p:nvGraphicFramePr>
        <p:xfrm>
          <a:off x="251520" y="2204864"/>
          <a:ext cx="8496944" cy="27774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377903939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10264116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</a:pPr>
                      <a:r>
                        <a:rPr lang="mk-MK" sz="2000" dirty="0">
                          <a:effectLst/>
                        </a:rPr>
                        <a:t>Регистрација на учесниците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000" dirty="0">
                          <a:effectLst/>
                        </a:rPr>
                        <a:t>10</a:t>
                      </a:r>
                      <a:r>
                        <a:rPr lang="mk-MK" sz="2000" dirty="0">
                          <a:effectLst/>
                        </a:rPr>
                        <a:t>:</a:t>
                      </a:r>
                      <a:r>
                        <a:rPr lang="hr-HR" sz="2000" dirty="0">
                          <a:effectLst/>
                        </a:rPr>
                        <a:t>30 – 11</a:t>
                      </a:r>
                      <a:r>
                        <a:rPr lang="mk-MK" sz="2000" dirty="0">
                          <a:effectLst/>
                        </a:rPr>
                        <a:t>:</a:t>
                      </a:r>
                      <a:r>
                        <a:rPr lang="hr-HR" sz="2000" dirty="0">
                          <a:effectLst/>
                        </a:rPr>
                        <a:t>00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4578697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Безбедносни системи на големи објекти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000" dirty="0">
                          <a:effectLst/>
                        </a:rPr>
                        <a:t>11</a:t>
                      </a:r>
                      <a:r>
                        <a:rPr lang="mk-MK" sz="2000" dirty="0">
                          <a:effectLst/>
                        </a:rPr>
                        <a:t>:</a:t>
                      </a:r>
                      <a:r>
                        <a:rPr lang="hr-HR" sz="2000" dirty="0">
                          <a:effectLst/>
                        </a:rPr>
                        <a:t>00 – 11</a:t>
                      </a:r>
                      <a:r>
                        <a:rPr lang="mk-MK" sz="2000" dirty="0">
                          <a:effectLst/>
                        </a:rPr>
                        <a:t>:</a:t>
                      </a:r>
                      <a:r>
                        <a:rPr lang="hr-HR" sz="2000" dirty="0">
                          <a:effectLst/>
                        </a:rPr>
                        <a:t>45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617297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Сигурносни системи и нивна интеграција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000" dirty="0">
                          <a:effectLst/>
                        </a:rPr>
                        <a:t>11</a:t>
                      </a:r>
                      <a:r>
                        <a:rPr lang="mk-MK" sz="2000" dirty="0">
                          <a:effectLst/>
                        </a:rPr>
                        <a:t>:</a:t>
                      </a:r>
                      <a:r>
                        <a:rPr lang="hr-HR" sz="2000" dirty="0">
                          <a:effectLst/>
                        </a:rPr>
                        <a:t>45 – 12,</a:t>
                      </a:r>
                      <a:r>
                        <a:rPr lang="mk-MK" sz="2000" dirty="0">
                          <a:effectLst/>
                        </a:rPr>
                        <a:t>3</a:t>
                      </a:r>
                      <a:r>
                        <a:rPr lang="hr-HR" sz="2000" dirty="0">
                          <a:effectLst/>
                        </a:rPr>
                        <a:t>0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104853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Примери на интеграција на големи објекти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000" dirty="0">
                          <a:effectLst/>
                        </a:rPr>
                        <a:t>12,30 – 13,00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622998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mk-MK" sz="2000" dirty="0">
                          <a:effectLst/>
                        </a:rPr>
                        <a:t>Дискусија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000" dirty="0">
                          <a:effectLst/>
                        </a:rPr>
                        <a:t>13,00 – 13,15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883722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mk-MK" sz="2000" dirty="0">
                          <a:effectLst/>
                        </a:rPr>
                        <a:t>Ручек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000" dirty="0">
                          <a:effectLst/>
                        </a:rPr>
                        <a:t>13,15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41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4007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333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10913</TotalTime>
  <Words>224</Words>
  <Application>Microsoft Office PowerPoint</Application>
  <PresentationFormat>On-screen Show (4:3)</PresentationFormat>
  <Paragraphs>60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ZapfDingbats</vt:lpstr>
      <vt:lpstr>Default Design</vt:lpstr>
      <vt:lpstr>PowerPoint Presentation</vt:lpstr>
      <vt:lpstr>PowerPoint Presentation</vt:lpstr>
      <vt:lpstr>PowerPoint Presentation</vt:lpstr>
      <vt:lpstr>PowerPoint Presentation</vt:lpstr>
      <vt:lpstr>Дневен распоред</vt:lpstr>
    </vt:vector>
  </TitlesOfParts>
  <Company>Alarm Automatika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Renata</dc:creator>
  <cp:lastModifiedBy>Ilija Pavleski</cp:lastModifiedBy>
  <cp:revision>517</cp:revision>
  <cp:lastPrinted>2017-10-13T13:18:52Z</cp:lastPrinted>
  <dcterms:created xsi:type="dcterms:W3CDTF">2001-01-15T07:24:04Z</dcterms:created>
  <dcterms:modified xsi:type="dcterms:W3CDTF">2017-10-19T07:36:43Z</dcterms:modified>
</cp:coreProperties>
</file>